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85" y="7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77E7-4831-485E-8ABE-26B254BF1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CEB61-2D96-4E8A-A557-B74B18475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8E7F7-A8AA-4AD3-99E0-72A0467D9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415A-71B9-4375-882D-8DDC4FA7B4F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BF16F-E61C-468F-A2F8-85A6845D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652A6-03B2-470C-AC37-599953287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73AF-ECC4-4914-A952-2F107640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2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6BD6D-E733-43C7-A152-195BE66D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62D04B-7603-49A0-B63A-45822B605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43B18-6827-4984-8602-1E16F0CA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415A-71B9-4375-882D-8DDC4FA7B4F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13C8F-8E61-418A-9B15-9DD7D8F1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1FDA1-3C96-43B9-8B00-27BA8458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73AF-ECC4-4914-A952-2F107640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3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D1F9FE-A8C8-4AD1-828F-A520C66D10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A49657-CA1D-42D4-9F78-DEF75624B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366F9-3C95-4665-B397-4C93EAC4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415A-71B9-4375-882D-8DDC4FA7B4F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33355-3BB0-4A72-896D-F7E6F8D26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871A6-C90B-4736-886E-5774F1AE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73AF-ECC4-4914-A952-2F107640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4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55A80-5E44-413A-B7A9-3700D4E3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62292-3606-4E9B-994F-E70E848E5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348B1-39D9-4AF6-8BEE-F3A19809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415A-71B9-4375-882D-8DDC4FA7B4F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40B84-E6C8-4DC4-B938-49C426C8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48130-F661-4385-8604-F30B3565D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73AF-ECC4-4914-A952-2F107640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9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8774-7186-4758-8CDF-67E573C7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03990-5A74-4C3F-A8DC-AFB5CEB5B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E5672-2041-4F1B-9D69-5DAECE1E5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415A-71B9-4375-882D-8DDC4FA7B4F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39E6A-F5BD-4A6B-8014-DAC15026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64052-6002-4934-943D-917DB4B8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73AF-ECC4-4914-A952-2F107640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2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3FE41-40D2-4972-9422-088A74880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66AF4-8696-4B33-9355-FE505AFDF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C62F9-51ED-45C4-AAB8-23D740456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45E72-CF8B-4281-9854-069652860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415A-71B9-4375-882D-8DDC4FA7B4F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B6A3E-D467-41DE-AAF5-EF30E7EF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9FF8D-6DB5-4326-8EE0-414CD68C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73AF-ECC4-4914-A952-2F107640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2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3567-0CF8-4228-846D-831EE0D7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90BF0-A53A-464F-9994-CECA76E93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B2FCC-3037-4C02-B6C4-122CB2EA3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0E4DE5-CC4A-445D-80DF-32D28D652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57F41F-7FD9-4EB6-93AE-A51DBB51D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03AEF6-9812-4141-8663-8C93246A4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415A-71B9-4375-882D-8DDC4FA7B4F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4AF0BA-1B7C-4470-A7B2-49EFD1CC5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0950B-E3F1-4115-BA7F-575BE8E4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73AF-ECC4-4914-A952-2F107640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5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0FF62-498C-4778-BDAA-D1DC6A4F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063329-10B9-4B80-80C0-6BA6C066C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415A-71B9-4375-882D-8DDC4FA7B4F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888D6-D4FC-4249-BB61-BB203149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27B4F-3641-4251-B53C-449CD0EA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73AF-ECC4-4914-A952-2F107640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3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370E5-A65F-4C6B-A223-7FAC1D98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415A-71B9-4375-882D-8DDC4FA7B4F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48DE41-E0D4-4DD4-8019-EC35BD5B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C5DF6-2C2E-4F30-95BE-60F579E4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73AF-ECC4-4914-A952-2F107640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2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B521-3FA4-4803-9985-735FBA7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AE57D-7B4D-4E4B-BED6-F71B3F2D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7D26C-2E49-43A9-8B9C-1AD4FD73D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C2209-CB41-4BB3-A176-9CB363C8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415A-71B9-4375-882D-8DDC4FA7B4F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7D36E-C1AB-4F90-B69B-03771AC77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CF155-A193-45C7-A6F9-BA9BCA5C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73AF-ECC4-4914-A952-2F107640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0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6AA5D-3195-4FDE-AD7A-7B93F11C8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B5C198-B4AB-40E4-9756-FCA0EA1AB1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B1A69-C41E-4995-A80B-F1397F882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E22E2-F450-4FED-A6B1-36E293B6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415A-71B9-4375-882D-8DDC4FA7B4F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C1235-2B1D-40EF-9399-BC33AD8E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EF0EB-F6B4-4433-BA0C-4E88E6CA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73AF-ECC4-4914-A952-2F107640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5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ED5B66-AA0C-4AA2-A096-92B80B60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BF093-8FB8-4F3D-8940-6B03ED8B8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48F3B-655D-4E43-A742-82F05E6DC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A415A-71B9-4375-882D-8DDC4FA7B4F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D231E-3895-4057-B61E-19D860FF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50760-472C-42E3-AC19-D84FEDF0A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E73AF-ECC4-4914-A952-2F107640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9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s://nedhayes.com/the-biometric-threat-some-preventative-measures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eographeronline.net/2-changing-populations-and-place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holding a cell phone&#10;&#10;Description automatically generated with low confidence">
            <a:extLst>
              <a:ext uri="{FF2B5EF4-FFF2-40B4-BE49-F238E27FC236}">
                <a16:creationId xmlns:a16="http://schemas.microsoft.com/office/drawing/2014/main" id="{AC616A2D-AF39-410E-9B24-7D8483ED2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1343" y="0"/>
            <a:ext cx="10349314" cy="68995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1B496B-F938-4623-82C2-D5CA9F849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029" y="1679976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Biometrics in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F2B88-4E0F-4367-9C16-A49AB5F34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970" y="4759705"/>
            <a:ext cx="9330059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 Lawrencia Agyemang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8563E3-E7C6-4681-AE68-581E7282F7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35332" y="4656509"/>
            <a:ext cx="931077" cy="9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8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DC94BC7-6F0A-4174-A959-989BD89C8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2572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679F9-4368-4120-A446-5496D2D3B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023809"/>
            <a:ext cx="9565028" cy="20823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Biometrics</a:t>
            </a:r>
          </a:p>
          <a:p>
            <a:r>
              <a:rPr lang="en-US" dirty="0"/>
              <a:t>Security </a:t>
            </a:r>
          </a:p>
          <a:p>
            <a:r>
              <a:rPr lang="en-US" dirty="0"/>
              <a:t>Breaching of data</a:t>
            </a:r>
          </a:p>
          <a:p>
            <a:r>
              <a:rPr lang="en-US" dirty="0"/>
              <a:t>Hacking</a:t>
            </a:r>
          </a:p>
          <a:p>
            <a:r>
              <a:rPr lang="en-US" dirty="0"/>
              <a:t>Password 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89304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8C3E0-A734-4AEF-A5F7-2035F36D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Biometrics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6EF75-F369-4AF8-8AE2-F91CF589F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Biometric</a:t>
            </a:r>
            <a:r>
              <a:rPr lang="en-US" dirty="0"/>
              <a:t> security refers to the application of technological software to recognize people automatically as supported by their biological and behavioral characteristics. </a:t>
            </a:r>
          </a:p>
          <a:p>
            <a:r>
              <a:rPr lang="en-US" dirty="0"/>
              <a:t>Users' body parts such as fingers, face, eyes, hands, voice, or heartbeats are used to identify the person before allowing access to devices such as cell phones and PC.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C4B076-26DD-4779-B015-D626F588CA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21558" y="4422802"/>
            <a:ext cx="1589249" cy="15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0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5616-FE3A-48D5-9D7C-F1453D06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is used and what it is used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75A37-20D3-4C98-8F63-AC7E37C3E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form of technology that allows devices to identify people based on information saved on the database. </a:t>
            </a:r>
          </a:p>
          <a:p>
            <a:r>
              <a:rPr lang="en-US" dirty="0"/>
              <a:t>Institutions have similarly embraced biometrics to grant or deny access to individuals based on who they are. </a:t>
            </a:r>
          </a:p>
          <a:p>
            <a:r>
              <a:rPr lang="en-US" dirty="0"/>
              <a:t>Therefore, the tensions based on the </a:t>
            </a:r>
            <a:r>
              <a:rPr lang="en-US" dirty="0">
                <a:solidFill>
                  <a:srgbClr val="FF0000"/>
                </a:solidFill>
              </a:rPr>
              <a:t>breaching of privacy of data </a:t>
            </a:r>
            <a:r>
              <a:rPr lang="en-US" dirty="0"/>
              <a:t>have significantly reduced. </a:t>
            </a:r>
          </a:p>
          <a:p>
            <a:r>
              <a:rPr lang="en-US" dirty="0"/>
              <a:t>The system comes with convenience, where it saves time to identify.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C18D53-473D-448D-9F96-5E2F87F75F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30047" y="5154480"/>
            <a:ext cx="1527255" cy="152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3CAF-895C-4BED-B9DC-5C267B046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it can be used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A4E48-DAF1-4722-AA50-6B8256D10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Biometric</a:t>
            </a:r>
            <a:r>
              <a:rPr lang="en-US" dirty="0">
                <a:solidFill>
                  <a:srgbClr val="FF0000"/>
                </a:solidFill>
              </a:rPr>
              <a:t> security </a:t>
            </a:r>
            <a:r>
              <a:rPr lang="en-US" dirty="0"/>
              <a:t>is used where maximum security is needed, especially when technological devices are used.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law enforcers are also provided with biometrics which facilitates maintenance of security. For instance, the FBI agent has adapted the investigation of criminals through biometrics.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3CBC58-32A3-4C62-A5AF-F1AA03F32E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79117" y="5243512"/>
            <a:ext cx="1418768" cy="141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43C3-99FC-4F57-B4AE-23DB75E44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1C480-7987-4909-BE9A-B46C98A88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Biometrics security is part of the latest technology that is intended to provide safety. It has many advantages that exceed disadvantages, even if it is not perfect. </a:t>
            </a:r>
          </a:p>
          <a:p>
            <a:r>
              <a:rPr lang="en-US" dirty="0"/>
              <a:t>Many facilities such as banks, schools, homes, and personal gadgets are fixed with biometrics that enhances security. </a:t>
            </a:r>
          </a:p>
          <a:p>
            <a:r>
              <a:rPr lang="en-US" dirty="0"/>
              <a:t>Security issues are now improved especially with the introduction and use of biometrics.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663B87-086B-49F3-A712-23A076FB6D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59565" y="4676157"/>
            <a:ext cx="1635743" cy="163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1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266</Words>
  <Application>Microsoft Office PowerPoint</Application>
  <PresentationFormat>Widescreen</PresentationFormat>
  <Paragraphs>22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Biometrics in Security</vt:lpstr>
      <vt:lpstr>PowerPoint Presentation</vt:lpstr>
      <vt:lpstr>Biometrics</vt:lpstr>
      <vt:lpstr>How it is used and what it is used for</vt:lpstr>
      <vt:lpstr>where it can be used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Biometrics in Security</dc:title>
  <dc:creator>Lawrencia Agyemang</dc:creator>
  <cp:lastModifiedBy>Lawrencia Agyemang</cp:lastModifiedBy>
  <cp:revision>1</cp:revision>
  <dcterms:created xsi:type="dcterms:W3CDTF">2022-04-28T14:38:41Z</dcterms:created>
  <dcterms:modified xsi:type="dcterms:W3CDTF">2022-04-28T15:05:19Z</dcterms:modified>
</cp:coreProperties>
</file>