
<file path=[Content_Types].xml><?xml version="1.0" encoding="utf-8"?>
<Types xmlns="http://schemas.openxmlformats.org/package/2006/content-types">
  <Default Extension="jpeg" ContentType="image/jpe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11"/>
  </p:notesMasterIdLst>
  <p:sldIdLst>
    <p:sldId id="256" r:id="rId2"/>
    <p:sldId id="257" r:id="rId3"/>
    <p:sldId id="258" r:id="rId4"/>
    <p:sldId id="259" r:id="rId5"/>
    <p:sldId id="263" r:id="rId6"/>
    <p:sldId id="261" r:id="rId7"/>
    <p:sldId id="260" r:id="rId8"/>
    <p:sldId id="262" r:id="rId9"/>
    <p:sldId id="264"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14" autoAdjust="0"/>
    <p:restoredTop sz="94660"/>
  </p:normalViewPr>
  <p:slideViewPr>
    <p:cSldViewPr snapToGrid="0">
      <p:cViewPr varScale="1">
        <p:scale>
          <a:sx n="59" d="100"/>
          <a:sy n="59" d="100"/>
        </p:scale>
        <p:origin x="964" y="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ren Eicher" userId="7dca02c4bdfb6626" providerId="LiveId" clId="{1CCA4583-F798-46F3-8905-7D5F8230E0E5}"/>
    <pc:docChg chg="custSel modSld">
      <pc:chgData name="Keren Eicher" userId="7dca02c4bdfb6626" providerId="LiveId" clId="{1CCA4583-F798-46F3-8905-7D5F8230E0E5}" dt="2026-04-05T23:49:51.086" v="24" actId="20577"/>
      <pc:docMkLst>
        <pc:docMk/>
      </pc:docMkLst>
      <pc:sldChg chg="modSp mod">
        <pc:chgData name="Keren Eicher" userId="7dca02c4bdfb6626" providerId="LiveId" clId="{1CCA4583-F798-46F3-8905-7D5F8230E0E5}" dt="2026-04-05T23:43:30.530" v="0" actId="20577"/>
        <pc:sldMkLst>
          <pc:docMk/>
          <pc:sldMk cId="3949296049" sldId="257"/>
        </pc:sldMkLst>
        <pc:graphicFrameChg chg="modGraphic">
          <ac:chgData name="Keren Eicher" userId="7dca02c4bdfb6626" providerId="LiveId" clId="{1CCA4583-F798-46F3-8905-7D5F8230E0E5}" dt="2026-04-05T23:43:30.530" v="0" actId="20577"/>
          <ac:graphicFrameMkLst>
            <pc:docMk/>
            <pc:sldMk cId="3949296049" sldId="257"/>
            <ac:graphicFrameMk id="5" creationId="{EA0FB705-AD48-DA14-5857-13C0F8755DBF}"/>
          </ac:graphicFrameMkLst>
        </pc:graphicFrameChg>
      </pc:sldChg>
      <pc:sldChg chg="modSp mod">
        <pc:chgData name="Keren Eicher" userId="7dca02c4bdfb6626" providerId="LiveId" clId="{1CCA4583-F798-46F3-8905-7D5F8230E0E5}" dt="2026-04-05T23:49:51.086" v="24" actId="20577"/>
        <pc:sldMkLst>
          <pc:docMk/>
          <pc:sldMk cId="1407595000" sldId="260"/>
        </pc:sldMkLst>
        <pc:spChg chg="mod">
          <ac:chgData name="Keren Eicher" userId="7dca02c4bdfb6626" providerId="LiveId" clId="{1CCA4583-F798-46F3-8905-7D5F8230E0E5}" dt="2026-04-05T23:49:51.086" v="24" actId="20577"/>
          <ac:spMkLst>
            <pc:docMk/>
            <pc:sldMk cId="1407595000" sldId="260"/>
            <ac:spMk id="13" creationId="{60F30932-BB55-D018-825F-4635F8106C5E}"/>
          </ac:spMkLst>
        </pc:sp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image" Target="../media/image2.svg"/></Relationships>
</file>

<file path=ppt/diagrams/_rels/drawing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image" Target="../media/image2.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9503151-E2AA-4E5E-B1E9-488AD8877AE6}"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EEC4E1A3-4393-4AAE-8C2E-B385CF954EF0}">
      <dgm:prSet/>
      <dgm:spPr/>
      <dgm:t>
        <a:bodyPr/>
        <a:lstStyle/>
        <a:p>
          <a:r>
            <a:rPr lang="en-US" dirty="0"/>
            <a:t>The force of blood pushing against the artery walls is too high, &gt;140/90 (World Health Organization, 2025). </a:t>
          </a:r>
        </a:p>
      </dgm:t>
    </dgm:pt>
    <dgm:pt modelId="{CA5A98B0-DBF0-47CC-99C5-59ECA16EC382}" type="parTrans" cxnId="{649E6B78-384D-4F73-BD3C-11C9A7CA237C}">
      <dgm:prSet/>
      <dgm:spPr/>
      <dgm:t>
        <a:bodyPr/>
        <a:lstStyle/>
        <a:p>
          <a:endParaRPr lang="en-US"/>
        </a:p>
      </dgm:t>
    </dgm:pt>
    <dgm:pt modelId="{4638F010-AC42-40F6-9D7A-F520913E79DB}" type="sibTrans" cxnId="{649E6B78-384D-4F73-BD3C-11C9A7CA237C}">
      <dgm:prSet/>
      <dgm:spPr/>
      <dgm:t>
        <a:bodyPr/>
        <a:lstStyle/>
        <a:p>
          <a:endParaRPr lang="en-US"/>
        </a:p>
      </dgm:t>
    </dgm:pt>
    <dgm:pt modelId="{CB127089-EA0C-4440-97EC-ECBE7162EE1E}">
      <dgm:prSet/>
      <dgm:spPr/>
      <dgm:t>
        <a:bodyPr/>
        <a:lstStyle/>
        <a:p>
          <a:r>
            <a:rPr lang="en-US"/>
            <a:t>Known as a “silent killer,” because many people show no symptoms. </a:t>
          </a:r>
        </a:p>
      </dgm:t>
    </dgm:pt>
    <dgm:pt modelId="{0A927D09-6EC3-4D03-8370-3D12D8B2BBCA}" type="parTrans" cxnId="{D45F6844-4C87-4157-9187-2E31750A6692}">
      <dgm:prSet/>
      <dgm:spPr/>
      <dgm:t>
        <a:bodyPr/>
        <a:lstStyle/>
        <a:p>
          <a:endParaRPr lang="en-US"/>
        </a:p>
      </dgm:t>
    </dgm:pt>
    <dgm:pt modelId="{E52BB860-C453-49DB-BDCA-781C4C9AFF12}" type="sibTrans" cxnId="{D45F6844-4C87-4157-9187-2E31750A6692}">
      <dgm:prSet/>
      <dgm:spPr/>
      <dgm:t>
        <a:bodyPr/>
        <a:lstStyle/>
        <a:p>
          <a:endParaRPr lang="en-US"/>
        </a:p>
      </dgm:t>
    </dgm:pt>
    <dgm:pt modelId="{09A1AE31-7D2A-4168-9BB3-5B02E65479A2}">
      <dgm:prSet/>
      <dgm:spPr/>
      <dgm:t>
        <a:bodyPr/>
        <a:lstStyle/>
        <a:p>
          <a:r>
            <a:rPr lang="en-US"/>
            <a:t>Although there are rarely symptoms, people with hypertension may have headaches, shortness of breath, or nosebleeds. </a:t>
          </a:r>
        </a:p>
      </dgm:t>
    </dgm:pt>
    <dgm:pt modelId="{0898C6C6-00AD-422B-9411-9BB29E2EFB89}" type="parTrans" cxnId="{44E762DE-0C1A-4CD6-8B2A-2C6C944694EE}">
      <dgm:prSet/>
      <dgm:spPr/>
      <dgm:t>
        <a:bodyPr/>
        <a:lstStyle/>
        <a:p>
          <a:endParaRPr lang="en-US"/>
        </a:p>
      </dgm:t>
    </dgm:pt>
    <dgm:pt modelId="{FFAF501E-5AB7-4857-B23E-57622C96375A}" type="sibTrans" cxnId="{44E762DE-0C1A-4CD6-8B2A-2C6C944694EE}">
      <dgm:prSet/>
      <dgm:spPr/>
      <dgm:t>
        <a:bodyPr/>
        <a:lstStyle/>
        <a:p>
          <a:endParaRPr lang="en-US"/>
        </a:p>
      </dgm:t>
    </dgm:pt>
    <dgm:pt modelId="{85AF0220-6726-43F7-A8ED-C56460B16551}" type="pres">
      <dgm:prSet presAssocID="{79503151-E2AA-4E5E-B1E9-488AD8877AE6}" presName="root" presStyleCnt="0">
        <dgm:presLayoutVars>
          <dgm:dir/>
          <dgm:resizeHandles val="exact"/>
        </dgm:presLayoutVars>
      </dgm:prSet>
      <dgm:spPr/>
    </dgm:pt>
    <dgm:pt modelId="{C08C7A08-E026-477B-9E61-AA2ED30969E0}" type="pres">
      <dgm:prSet presAssocID="{EEC4E1A3-4393-4AAE-8C2E-B385CF954EF0}" presName="compNode" presStyleCnt="0"/>
      <dgm:spPr/>
    </dgm:pt>
    <dgm:pt modelId="{AF7E11A8-A3C4-45E6-86A5-B86F79F2DF06}" type="pres">
      <dgm:prSet presAssocID="{EEC4E1A3-4393-4AAE-8C2E-B385CF954EF0}" presName="bgRect" presStyleLbl="bgShp" presStyleIdx="0" presStyleCnt="3"/>
      <dgm:spPr/>
    </dgm:pt>
    <dgm:pt modelId="{D1F60937-DDFB-492B-A91B-F847E1BAA774}" type="pres">
      <dgm:prSet presAssocID="{EEC4E1A3-4393-4AAE-8C2E-B385CF954EF0}"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Heart Organ"/>
        </a:ext>
      </dgm:extLst>
    </dgm:pt>
    <dgm:pt modelId="{FA7680DD-AA5D-4252-9A87-FE944856E4C1}" type="pres">
      <dgm:prSet presAssocID="{EEC4E1A3-4393-4AAE-8C2E-B385CF954EF0}" presName="spaceRect" presStyleCnt="0"/>
      <dgm:spPr/>
    </dgm:pt>
    <dgm:pt modelId="{A9A9A8D5-4CB5-439B-AE99-8851F633EA3D}" type="pres">
      <dgm:prSet presAssocID="{EEC4E1A3-4393-4AAE-8C2E-B385CF954EF0}" presName="parTx" presStyleLbl="revTx" presStyleIdx="0" presStyleCnt="3">
        <dgm:presLayoutVars>
          <dgm:chMax val="0"/>
          <dgm:chPref val="0"/>
        </dgm:presLayoutVars>
      </dgm:prSet>
      <dgm:spPr/>
    </dgm:pt>
    <dgm:pt modelId="{187A0303-EDB2-44E8-BDA6-70D094F012D6}" type="pres">
      <dgm:prSet presAssocID="{4638F010-AC42-40F6-9D7A-F520913E79DB}" presName="sibTrans" presStyleCnt="0"/>
      <dgm:spPr/>
    </dgm:pt>
    <dgm:pt modelId="{1E6FF1D1-5D6A-4909-A050-0C60B2C899C2}" type="pres">
      <dgm:prSet presAssocID="{CB127089-EA0C-4440-97EC-ECBE7162EE1E}" presName="compNode" presStyleCnt="0"/>
      <dgm:spPr/>
    </dgm:pt>
    <dgm:pt modelId="{447FBFFB-3259-4726-97F4-027027CAC3FF}" type="pres">
      <dgm:prSet presAssocID="{CB127089-EA0C-4440-97EC-ECBE7162EE1E}" presName="bgRect" presStyleLbl="bgShp" presStyleIdx="1" presStyleCnt="3"/>
      <dgm:spPr/>
    </dgm:pt>
    <dgm:pt modelId="{2E3BDA5A-7CB0-4983-8DC7-093D8508224C}" type="pres">
      <dgm:prSet presAssocID="{CB127089-EA0C-4440-97EC-ECBE7162EE1E}"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onfused Person"/>
        </a:ext>
      </dgm:extLst>
    </dgm:pt>
    <dgm:pt modelId="{BB2CC246-2E26-4E9A-85C0-AB5F5E7F277B}" type="pres">
      <dgm:prSet presAssocID="{CB127089-EA0C-4440-97EC-ECBE7162EE1E}" presName="spaceRect" presStyleCnt="0"/>
      <dgm:spPr/>
    </dgm:pt>
    <dgm:pt modelId="{ADF63426-CADD-4C73-B6C8-3349FD2FFADB}" type="pres">
      <dgm:prSet presAssocID="{CB127089-EA0C-4440-97EC-ECBE7162EE1E}" presName="parTx" presStyleLbl="revTx" presStyleIdx="1" presStyleCnt="3">
        <dgm:presLayoutVars>
          <dgm:chMax val="0"/>
          <dgm:chPref val="0"/>
        </dgm:presLayoutVars>
      </dgm:prSet>
      <dgm:spPr/>
    </dgm:pt>
    <dgm:pt modelId="{54D9B382-E38E-40D4-B00D-59CE21FA087E}" type="pres">
      <dgm:prSet presAssocID="{E52BB860-C453-49DB-BDCA-781C4C9AFF12}" presName="sibTrans" presStyleCnt="0"/>
      <dgm:spPr/>
    </dgm:pt>
    <dgm:pt modelId="{05A11EA8-61B3-4641-9933-DDB6A6374FEE}" type="pres">
      <dgm:prSet presAssocID="{09A1AE31-7D2A-4168-9BB3-5B02E65479A2}" presName="compNode" presStyleCnt="0"/>
      <dgm:spPr/>
    </dgm:pt>
    <dgm:pt modelId="{20ECEB1E-68D9-4544-B01F-B4EB535E224E}" type="pres">
      <dgm:prSet presAssocID="{09A1AE31-7D2A-4168-9BB3-5B02E65479A2}" presName="bgRect" presStyleLbl="bgShp" presStyleIdx="2" presStyleCnt="3"/>
      <dgm:spPr/>
    </dgm:pt>
    <dgm:pt modelId="{A195F0BD-2BA2-4EB7-BE21-8EB7B357E6A0}" type="pres">
      <dgm:prSet presAssocID="{09A1AE31-7D2A-4168-9BB3-5B02E65479A2}"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Lungs"/>
        </a:ext>
      </dgm:extLst>
    </dgm:pt>
    <dgm:pt modelId="{92A17306-E8B7-47C7-AFA9-D14089663DF3}" type="pres">
      <dgm:prSet presAssocID="{09A1AE31-7D2A-4168-9BB3-5B02E65479A2}" presName="spaceRect" presStyleCnt="0"/>
      <dgm:spPr/>
    </dgm:pt>
    <dgm:pt modelId="{AF5C7790-6565-47E3-911B-7C899393796B}" type="pres">
      <dgm:prSet presAssocID="{09A1AE31-7D2A-4168-9BB3-5B02E65479A2}" presName="parTx" presStyleLbl="revTx" presStyleIdx="2" presStyleCnt="3">
        <dgm:presLayoutVars>
          <dgm:chMax val="0"/>
          <dgm:chPref val="0"/>
        </dgm:presLayoutVars>
      </dgm:prSet>
      <dgm:spPr/>
    </dgm:pt>
  </dgm:ptLst>
  <dgm:cxnLst>
    <dgm:cxn modelId="{92ACEF15-FFA3-4ECD-AEA8-8A949333A3B0}" type="presOf" srcId="{09A1AE31-7D2A-4168-9BB3-5B02E65479A2}" destId="{AF5C7790-6565-47E3-911B-7C899393796B}" srcOrd="0" destOrd="0" presId="urn:microsoft.com/office/officeart/2018/2/layout/IconVerticalSolidList"/>
    <dgm:cxn modelId="{D45F6844-4C87-4157-9187-2E31750A6692}" srcId="{79503151-E2AA-4E5E-B1E9-488AD8877AE6}" destId="{CB127089-EA0C-4440-97EC-ECBE7162EE1E}" srcOrd="1" destOrd="0" parTransId="{0A927D09-6EC3-4D03-8370-3D12D8B2BBCA}" sibTransId="{E52BB860-C453-49DB-BDCA-781C4C9AFF12}"/>
    <dgm:cxn modelId="{6811ED4D-5671-4251-9B5E-7B5E7F86487B}" type="presOf" srcId="{EEC4E1A3-4393-4AAE-8C2E-B385CF954EF0}" destId="{A9A9A8D5-4CB5-439B-AE99-8851F633EA3D}" srcOrd="0" destOrd="0" presId="urn:microsoft.com/office/officeart/2018/2/layout/IconVerticalSolidList"/>
    <dgm:cxn modelId="{649E6B78-384D-4F73-BD3C-11C9A7CA237C}" srcId="{79503151-E2AA-4E5E-B1E9-488AD8877AE6}" destId="{EEC4E1A3-4393-4AAE-8C2E-B385CF954EF0}" srcOrd="0" destOrd="0" parTransId="{CA5A98B0-DBF0-47CC-99C5-59ECA16EC382}" sibTransId="{4638F010-AC42-40F6-9D7A-F520913E79DB}"/>
    <dgm:cxn modelId="{3278FEBE-0557-47D7-850B-EF55E27E49C7}" type="presOf" srcId="{79503151-E2AA-4E5E-B1E9-488AD8877AE6}" destId="{85AF0220-6726-43F7-A8ED-C56460B16551}" srcOrd="0" destOrd="0" presId="urn:microsoft.com/office/officeart/2018/2/layout/IconVerticalSolidList"/>
    <dgm:cxn modelId="{44E762DE-0C1A-4CD6-8B2A-2C6C944694EE}" srcId="{79503151-E2AA-4E5E-B1E9-488AD8877AE6}" destId="{09A1AE31-7D2A-4168-9BB3-5B02E65479A2}" srcOrd="2" destOrd="0" parTransId="{0898C6C6-00AD-422B-9411-9BB29E2EFB89}" sibTransId="{FFAF501E-5AB7-4857-B23E-57622C96375A}"/>
    <dgm:cxn modelId="{E73BFEDE-E12A-448B-80E0-7036474471A8}" type="presOf" srcId="{CB127089-EA0C-4440-97EC-ECBE7162EE1E}" destId="{ADF63426-CADD-4C73-B6C8-3349FD2FFADB}" srcOrd="0" destOrd="0" presId="urn:microsoft.com/office/officeart/2018/2/layout/IconVerticalSolidList"/>
    <dgm:cxn modelId="{C2314D08-FC82-438E-9DBE-960F0FEFA6E1}" type="presParOf" srcId="{85AF0220-6726-43F7-A8ED-C56460B16551}" destId="{C08C7A08-E026-477B-9E61-AA2ED30969E0}" srcOrd="0" destOrd="0" presId="urn:microsoft.com/office/officeart/2018/2/layout/IconVerticalSolidList"/>
    <dgm:cxn modelId="{65341CDC-772A-4FDA-AA09-8F0D6619FC93}" type="presParOf" srcId="{C08C7A08-E026-477B-9E61-AA2ED30969E0}" destId="{AF7E11A8-A3C4-45E6-86A5-B86F79F2DF06}" srcOrd="0" destOrd="0" presId="urn:microsoft.com/office/officeart/2018/2/layout/IconVerticalSolidList"/>
    <dgm:cxn modelId="{BEA10549-66DD-43FF-804A-3A74F3E6492B}" type="presParOf" srcId="{C08C7A08-E026-477B-9E61-AA2ED30969E0}" destId="{D1F60937-DDFB-492B-A91B-F847E1BAA774}" srcOrd="1" destOrd="0" presId="urn:microsoft.com/office/officeart/2018/2/layout/IconVerticalSolidList"/>
    <dgm:cxn modelId="{A3782203-6BC2-480E-946D-F6D569783AAC}" type="presParOf" srcId="{C08C7A08-E026-477B-9E61-AA2ED30969E0}" destId="{FA7680DD-AA5D-4252-9A87-FE944856E4C1}" srcOrd="2" destOrd="0" presId="urn:microsoft.com/office/officeart/2018/2/layout/IconVerticalSolidList"/>
    <dgm:cxn modelId="{C89C0DCE-1639-4B6F-AA9D-AE638F0C1B19}" type="presParOf" srcId="{C08C7A08-E026-477B-9E61-AA2ED30969E0}" destId="{A9A9A8D5-4CB5-439B-AE99-8851F633EA3D}" srcOrd="3" destOrd="0" presId="urn:microsoft.com/office/officeart/2018/2/layout/IconVerticalSolidList"/>
    <dgm:cxn modelId="{823E5F5B-B594-4A40-A1F6-847F8FD31CA1}" type="presParOf" srcId="{85AF0220-6726-43F7-A8ED-C56460B16551}" destId="{187A0303-EDB2-44E8-BDA6-70D094F012D6}" srcOrd="1" destOrd="0" presId="urn:microsoft.com/office/officeart/2018/2/layout/IconVerticalSolidList"/>
    <dgm:cxn modelId="{A64DCB13-9465-4221-9FAD-20D81450C584}" type="presParOf" srcId="{85AF0220-6726-43F7-A8ED-C56460B16551}" destId="{1E6FF1D1-5D6A-4909-A050-0C60B2C899C2}" srcOrd="2" destOrd="0" presId="urn:microsoft.com/office/officeart/2018/2/layout/IconVerticalSolidList"/>
    <dgm:cxn modelId="{6C14FC76-1DD7-4C55-9A37-62B4348A91AC}" type="presParOf" srcId="{1E6FF1D1-5D6A-4909-A050-0C60B2C899C2}" destId="{447FBFFB-3259-4726-97F4-027027CAC3FF}" srcOrd="0" destOrd="0" presId="urn:microsoft.com/office/officeart/2018/2/layout/IconVerticalSolidList"/>
    <dgm:cxn modelId="{4DDB5576-D26D-4FB9-8FCB-744CC8FB071E}" type="presParOf" srcId="{1E6FF1D1-5D6A-4909-A050-0C60B2C899C2}" destId="{2E3BDA5A-7CB0-4983-8DC7-093D8508224C}" srcOrd="1" destOrd="0" presId="urn:microsoft.com/office/officeart/2018/2/layout/IconVerticalSolidList"/>
    <dgm:cxn modelId="{4003A7D2-C160-4D11-BF93-430A86F413CC}" type="presParOf" srcId="{1E6FF1D1-5D6A-4909-A050-0C60B2C899C2}" destId="{BB2CC246-2E26-4E9A-85C0-AB5F5E7F277B}" srcOrd="2" destOrd="0" presId="urn:microsoft.com/office/officeart/2018/2/layout/IconVerticalSolidList"/>
    <dgm:cxn modelId="{E92264E5-B50E-4C60-BF61-DDB75E3B4F93}" type="presParOf" srcId="{1E6FF1D1-5D6A-4909-A050-0C60B2C899C2}" destId="{ADF63426-CADD-4C73-B6C8-3349FD2FFADB}" srcOrd="3" destOrd="0" presId="urn:microsoft.com/office/officeart/2018/2/layout/IconVerticalSolidList"/>
    <dgm:cxn modelId="{F7F6D1D5-C9FC-455A-88D9-A052304A0497}" type="presParOf" srcId="{85AF0220-6726-43F7-A8ED-C56460B16551}" destId="{54D9B382-E38E-40D4-B00D-59CE21FA087E}" srcOrd="3" destOrd="0" presId="urn:microsoft.com/office/officeart/2018/2/layout/IconVerticalSolidList"/>
    <dgm:cxn modelId="{8500FCFE-F635-48FF-8EA9-69360BA2AE23}" type="presParOf" srcId="{85AF0220-6726-43F7-A8ED-C56460B16551}" destId="{05A11EA8-61B3-4641-9933-DDB6A6374FEE}" srcOrd="4" destOrd="0" presId="urn:microsoft.com/office/officeart/2018/2/layout/IconVerticalSolidList"/>
    <dgm:cxn modelId="{77586956-F9E2-4559-996F-60E69228EE91}" type="presParOf" srcId="{05A11EA8-61B3-4641-9933-DDB6A6374FEE}" destId="{20ECEB1E-68D9-4544-B01F-B4EB535E224E}" srcOrd="0" destOrd="0" presId="urn:microsoft.com/office/officeart/2018/2/layout/IconVerticalSolidList"/>
    <dgm:cxn modelId="{27CB8E0D-976D-4BC9-B4C7-BD5F7C6A20C4}" type="presParOf" srcId="{05A11EA8-61B3-4641-9933-DDB6A6374FEE}" destId="{A195F0BD-2BA2-4EB7-BE21-8EB7B357E6A0}" srcOrd="1" destOrd="0" presId="urn:microsoft.com/office/officeart/2018/2/layout/IconVerticalSolidList"/>
    <dgm:cxn modelId="{D6D3F2E5-73B6-4C92-9E6E-FFE637705022}" type="presParOf" srcId="{05A11EA8-61B3-4641-9933-DDB6A6374FEE}" destId="{92A17306-E8B7-47C7-AFA9-D14089663DF3}" srcOrd="2" destOrd="0" presId="urn:microsoft.com/office/officeart/2018/2/layout/IconVerticalSolidList"/>
    <dgm:cxn modelId="{8E9E7418-A061-493E-A58F-51B4D079BD3A}" type="presParOf" srcId="{05A11EA8-61B3-4641-9933-DDB6A6374FEE}" destId="{AF5C7790-6565-47E3-911B-7C899393796B}"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7DE0CD2-2D4E-4D0E-B212-1DE2A5F2BEDA}"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64721DA7-8EB9-4B75-97BF-62A00DB99D19}">
      <dgm:prSet/>
      <dgm:spPr/>
      <dgm:t>
        <a:bodyPr/>
        <a:lstStyle/>
        <a:p>
          <a:r>
            <a:rPr lang="en-US"/>
            <a:t>An estimated 1.4 billion adults aged 30–79 years worldwide had hypertension in 2024; this represents 33% of the popluation in this age range.</a:t>
          </a:r>
        </a:p>
      </dgm:t>
    </dgm:pt>
    <dgm:pt modelId="{B0E2E6AC-0CC6-4943-8FDB-3E20EE0D9149}" type="parTrans" cxnId="{A40A3BCC-A2B9-4F38-BDC1-8E241EB566F3}">
      <dgm:prSet/>
      <dgm:spPr/>
      <dgm:t>
        <a:bodyPr/>
        <a:lstStyle/>
        <a:p>
          <a:endParaRPr lang="en-US"/>
        </a:p>
      </dgm:t>
    </dgm:pt>
    <dgm:pt modelId="{50C8A1AC-5279-4472-87DF-551FA2633F09}" type="sibTrans" cxnId="{A40A3BCC-A2B9-4F38-BDC1-8E241EB566F3}">
      <dgm:prSet/>
      <dgm:spPr/>
      <dgm:t>
        <a:bodyPr/>
        <a:lstStyle/>
        <a:p>
          <a:endParaRPr lang="en-US"/>
        </a:p>
      </dgm:t>
    </dgm:pt>
    <dgm:pt modelId="{0320D895-8F5A-41C4-8FF6-5E2965537F6F}">
      <dgm:prSet/>
      <dgm:spPr/>
      <dgm:t>
        <a:bodyPr/>
        <a:lstStyle/>
        <a:p>
          <a:r>
            <a:rPr lang="en-US"/>
            <a:t>Two-thirds of adults aged 30–79 years who have hypertension live in low- and middle-income countries.</a:t>
          </a:r>
        </a:p>
      </dgm:t>
    </dgm:pt>
    <dgm:pt modelId="{999FB33D-217A-4403-83E4-37760680B66E}" type="parTrans" cxnId="{87E43545-DCD6-439C-AF80-E9282D8FF05A}">
      <dgm:prSet/>
      <dgm:spPr/>
      <dgm:t>
        <a:bodyPr/>
        <a:lstStyle/>
        <a:p>
          <a:endParaRPr lang="en-US"/>
        </a:p>
      </dgm:t>
    </dgm:pt>
    <dgm:pt modelId="{BF2DCC0C-F522-4A58-9515-BD6B63A5B88C}" type="sibTrans" cxnId="{87E43545-DCD6-439C-AF80-E9282D8FF05A}">
      <dgm:prSet/>
      <dgm:spPr/>
      <dgm:t>
        <a:bodyPr/>
        <a:lstStyle/>
        <a:p>
          <a:endParaRPr lang="en-US"/>
        </a:p>
      </dgm:t>
    </dgm:pt>
    <dgm:pt modelId="{DB3F4D6C-3435-49B2-B751-4CE9C342FC11}">
      <dgm:prSet/>
      <dgm:spPr/>
      <dgm:t>
        <a:bodyPr/>
        <a:lstStyle/>
        <a:p>
          <a:r>
            <a:rPr lang="en-US"/>
            <a:t>An estimated 600 million adults with hypertension (44%) are unaware that they have the condition.</a:t>
          </a:r>
        </a:p>
      </dgm:t>
    </dgm:pt>
    <dgm:pt modelId="{33782C22-D760-4870-A156-4C4D5873B0B8}" type="parTrans" cxnId="{22D5F283-D210-42DE-A31C-1347C728927D}">
      <dgm:prSet/>
      <dgm:spPr/>
      <dgm:t>
        <a:bodyPr/>
        <a:lstStyle/>
        <a:p>
          <a:endParaRPr lang="en-US"/>
        </a:p>
      </dgm:t>
    </dgm:pt>
    <dgm:pt modelId="{E0513CC9-65DB-41CD-8516-5345F497D2C9}" type="sibTrans" cxnId="{22D5F283-D210-42DE-A31C-1347C728927D}">
      <dgm:prSet/>
      <dgm:spPr/>
      <dgm:t>
        <a:bodyPr/>
        <a:lstStyle/>
        <a:p>
          <a:endParaRPr lang="en-US"/>
        </a:p>
      </dgm:t>
    </dgm:pt>
    <dgm:pt modelId="{17BA7174-BE69-4CE5-B88B-7ADE47BF2451}">
      <dgm:prSet/>
      <dgm:spPr/>
      <dgm:t>
        <a:bodyPr/>
        <a:lstStyle/>
        <a:p>
          <a:r>
            <a:rPr lang="en-US"/>
            <a:t>Approximately 630 million adults with hypertension (44%) are diagnosed and treated.</a:t>
          </a:r>
        </a:p>
      </dgm:t>
    </dgm:pt>
    <dgm:pt modelId="{C2DE6906-55C1-4597-A5E4-F0E0EEB129FF}" type="parTrans" cxnId="{4AFCD75B-3331-4E2F-B15E-DA9AD9152FA4}">
      <dgm:prSet/>
      <dgm:spPr/>
      <dgm:t>
        <a:bodyPr/>
        <a:lstStyle/>
        <a:p>
          <a:endParaRPr lang="en-US"/>
        </a:p>
      </dgm:t>
    </dgm:pt>
    <dgm:pt modelId="{FC5B52FE-ED45-4C02-92E2-EFD62021FC09}" type="sibTrans" cxnId="{4AFCD75B-3331-4E2F-B15E-DA9AD9152FA4}">
      <dgm:prSet/>
      <dgm:spPr/>
      <dgm:t>
        <a:bodyPr/>
        <a:lstStyle/>
        <a:p>
          <a:endParaRPr lang="en-US"/>
        </a:p>
      </dgm:t>
    </dgm:pt>
    <dgm:pt modelId="{B49B7C6F-2247-4383-8032-C258F1A101CE}">
      <dgm:prSet/>
      <dgm:spPr/>
      <dgm:t>
        <a:bodyPr/>
        <a:lstStyle/>
        <a:p>
          <a:r>
            <a:rPr lang="en-US"/>
            <a:t>Approximately 320 million adults with hypertension (23%) have it under control.</a:t>
          </a:r>
        </a:p>
      </dgm:t>
    </dgm:pt>
    <dgm:pt modelId="{007AD0F8-666B-4A03-B581-A79E473DF296}" type="parTrans" cxnId="{69B2881F-BB30-4DF1-BABB-A1E9F1A56FEE}">
      <dgm:prSet/>
      <dgm:spPr/>
      <dgm:t>
        <a:bodyPr/>
        <a:lstStyle/>
        <a:p>
          <a:endParaRPr lang="en-US"/>
        </a:p>
      </dgm:t>
    </dgm:pt>
    <dgm:pt modelId="{59648EB6-152E-40BD-BF60-F0405235ED2F}" type="sibTrans" cxnId="{69B2881F-BB30-4DF1-BABB-A1E9F1A56FEE}">
      <dgm:prSet/>
      <dgm:spPr/>
      <dgm:t>
        <a:bodyPr/>
        <a:lstStyle/>
        <a:p>
          <a:endParaRPr lang="en-US"/>
        </a:p>
      </dgm:t>
    </dgm:pt>
    <dgm:pt modelId="{3E26A600-3AC4-4BAE-8392-2E2B61325136}">
      <dgm:prSet/>
      <dgm:spPr/>
      <dgm:t>
        <a:bodyPr/>
        <a:lstStyle/>
        <a:p>
          <a:r>
            <a:rPr lang="en-US"/>
            <a:t>Hypertension is a major cause of premature death worldwide.</a:t>
          </a:r>
        </a:p>
      </dgm:t>
    </dgm:pt>
    <dgm:pt modelId="{6BDC90A2-ED8D-49AD-BE49-F3003E210838}" type="parTrans" cxnId="{AA394521-AB47-4E67-89DF-484B1643EAB9}">
      <dgm:prSet/>
      <dgm:spPr/>
      <dgm:t>
        <a:bodyPr/>
        <a:lstStyle/>
        <a:p>
          <a:endParaRPr lang="en-US"/>
        </a:p>
      </dgm:t>
    </dgm:pt>
    <dgm:pt modelId="{48CD771D-C90B-4367-9866-2A4172DE6F68}" type="sibTrans" cxnId="{AA394521-AB47-4E67-89DF-484B1643EAB9}">
      <dgm:prSet/>
      <dgm:spPr/>
      <dgm:t>
        <a:bodyPr/>
        <a:lstStyle/>
        <a:p>
          <a:endParaRPr lang="en-US"/>
        </a:p>
      </dgm:t>
    </dgm:pt>
    <dgm:pt modelId="{9F64A014-5F9F-40C5-9218-77217E7E76CB}" type="pres">
      <dgm:prSet presAssocID="{A7DE0CD2-2D4E-4D0E-B212-1DE2A5F2BEDA}" presName="linear" presStyleCnt="0">
        <dgm:presLayoutVars>
          <dgm:animLvl val="lvl"/>
          <dgm:resizeHandles val="exact"/>
        </dgm:presLayoutVars>
      </dgm:prSet>
      <dgm:spPr/>
    </dgm:pt>
    <dgm:pt modelId="{93C3F709-DF6C-4F21-B483-D659891ABC80}" type="pres">
      <dgm:prSet presAssocID="{64721DA7-8EB9-4B75-97BF-62A00DB99D19}" presName="parentText" presStyleLbl="node1" presStyleIdx="0" presStyleCnt="6">
        <dgm:presLayoutVars>
          <dgm:chMax val="0"/>
          <dgm:bulletEnabled val="1"/>
        </dgm:presLayoutVars>
      </dgm:prSet>
      <dgm:spPr/>
    </dgm:pt>
    <dgm:pt modelId="{D8F61679-56C3-472A-8FE9-DC2C3DAFCF91}" type="pres">
      <dgm:prSet presAssocID="{50C8A1AC-5279-4472-87DF-551FA2633F09}" presName="spacer" presStyleCnt="0"/>
      <dgm:spPr/>
    </dgm:pt>
    <dgm:pt modelId="{34955C71-6DD0-4E60-A018-D4F4817367B2}" type="pres">
      <dgm:prSet presAssocID="{0320D895-8F5A-41C4-8FF6-5E2965537F6F}" presName="parentText" presStyleLbl="node1" presStyleIdx="1" presStyleCnt="6">
        <dgm:presLayoutVars>
          <dgm:chMax val="0"/>
          <dgm:bulletEnabled val="1"/>
        </dgm:presLayoutVars>
      </dgm:prSet>
      <dgm:spPr/>
    </dgm:pt>
    <dgm:pt modelId="{20EC24E5-AE7B-452B-A932-B196C07FDCC6}" type="pres">
      <dgm:prSet presAssocID="{BF2DCC0C-F522-4A58-9515-BD6B63A5B88C}" presName="spacer" presStyleCnt="0"/>
      <dgm:spPr/>
    </dgm:pt>
    <dgm:pt modelId="{13FFF7E5-437C-4B96-BC14-0F19ED173701}" type="pres">
      <dgm:prSet presAssocID="{DB3F4D6C-3435-49B2-B751-4CE9C342FC11}" presName="parentText" presStyleLbl="node1" presStyleIdx="2" presStyleCnt="6">
        <dgm:presLayoutVars>
          <dgm:chMax val="0"/>
          <dgm:bulletEnabled val="1"/>
        </dgm:presLayoutVars>
      </dgm:prSet>
      <dgm:spPr/>
    </dgm:pt>
    <dgm:pt modelId="{72C1C574-ADCF-4CE9-990D-CFFA113F05B9}" type="pres">
      <dgm:prSet presAssocID="{E0513CC9-65DB-41CD-8516-5345F497D2C9}" presName="spacer" presStyleCnt="0"/>
      <dgm:spPr/>
    </dgm:pt>
    <dgm:pt modelId="{3EE524E0-4B03-46EC-A7BA-6744E3ECED5C}" type="pres">
      <dgm:prSet presAssocID="{17BA7174-BE69-4CE5-B88B-7ADE47BF2451}" presName="parentText" presStyleLbl="node1" presStyleIdx="3" presStyleCnt="6">
        <dgm:presLayoutVars>
          <dgm:chMax val="0"/>
          <dgm:bulletEnabled val="1"/>
        </dgm:presLayoutVars>
      </dgm:prSet>
      <dgm:spPr/>
    </dgm:pt>
    <dgm:pt modelId="{6F74BD34-70B0-4766-8BC9-C3F8DBEDEAF4}" type="pres">
      <dgm:prSet presAssocID="{FC5B52FE-ED45-4C02-92E2-EFD62021FC09}" presName="spacer" presStyleCnt="0"/>
      <dgm:spPr/>
    </dgm:pt>
    <dgm:pt modelId="{EA0F13DE-1A72-44D5-AA2B-42972BD6F422}" type="pres">
      <dgm:prSet presAssocID="{B49B7C6F-2247-4383-8032-C258F1A101CE}" presName="parentText" presStyleLbl="node1" presStyleIdx="4" presStyleCnt="6">
        <dgm:presLayoutVars>
          <dgm:chMax val="0"/>
          <dgm:bulletEnabled val="1"/>
        </dgm:presLayoutVars>
      </dgm:prSet>
      <dgm:spPr/>
    </dgm:pt>
    <dgm:pt modelId="{97F50CA6-CC1D-4166-ABAB-466C6E375341}" type="pres">
      <dgm:prSet presAssocID="{59648EB6-152E-40BD-BF60-F0405235ED2F}" presName="spacer" presStyleCnt="0"/>
      <dgm:spPr/>
    </dgm:pt>
    <dgm:pt modelId="{BCF11C90-FDC9-41AB-8CDE-AB1E59EF807A}" type="pres">
      <dgm:prSet presAssocID="{3E26A600-3AC4-4BAE-8392-2E2B61325136}" presName="parentText" presStyleLbl="node1" presStyleIdx="5" presStyleCnt="6">
        <dgm:presLayoutVars>
          <dgm:chMax val="0"/>
          <dgm:bulletEnabled val="1"/>
        </dgm:presLayoutVars>
      </dgm:prSet>
      <dgm:spPr/>
    </dgm:pt>
  </dgm:ptLst>
  <dgm:cxnLst>
    <dgm:cxn modelId="{8F968609-BBB2-4B9B-BAAE-698A19405FB4}" type="presOf" srcId="{64721DA7-8EB9-4B75-97BF-62A00DB99D19}" destId="{93C3F709-DF6C-4F21-B483-D659891ABC80}" srcOrd="0" destOrd="0" presId="urn:microsoft.com/office/officeart/2005/8/layout/vList2"/>
    <dgm:cxn modelId="{7441DD18-EA2B-4C26-A818-6C1AAEC39C55}" type="presOf" srcId="{DB3F4D6C-3435-49B2-B751-4CE9C342FC11}" destId="{13FFF7E5-437C-4B96-BC14-0F19ED173701}" srcOrd="0" destOrd="0" presId="urn:microsoft.com/office/officeart/2005/8/layout/vList2"/>
    <dgm:cxn modelId="{69B2881F-BB30-4DF1-BABB-A1E9F1A56FEE}" srcId="{A7DE0CD2-2D4E-4D0E-B212-1DE2A5F2BEDA}" destId="{B49B7C6F-2247-4383-8032-C258F1A101CE}" srcOrd="4" destOrd="0" parTransId="{007AD0F8-666B-4A03-B581-A79E473DF296}" sibTransId="{59648EB6-152E-40BD-BF60-F0405235ED2F}"/>
    <dgm:cxn modelId="{AA394521-AB47-4E67-89DF-484B1643EAB9}" srcId="{A7DE0CD2-2D4E-4D0E-B212-1DE2A5F2BEDA}" destId="{3E26A600-3AC4-4BAE-8392-2E2B61325136}" srcOrd="5" destOrd="0" parTransId="{6BDC90A2-ED8D-49AD-BE49-F3003E210838}" sibTransId="{48CD771D-C90B-4367-9866-2A4172DE6F68}"/>
    <dgm:cxn modelId="{38E94E3C-EDEB-4A69-802B-A9FA3506F917}" type="presOf" srcId="{3E26A600-3AC4-4BAE-8392-2E2B61325136}" destId="{BCF11C90-FDC9-41AB-8CDE-AB1E59EF807A}" srcOrd="0" destOrd="0" presId="urn:microsoft.com/office/officeart/2005/8/layout/vList2"/>
    <dgm:cxn modelId="{4AFCD75B-3331-4E2F-B15E-DA9AD9152FA4}" srcId="{A7DE0CD2-2D4E-4D0E-B212-1DE2A5F2BEDA}" destId="{17BA7174-BE69-4CE5-B88B-7ADE47BF2451}" srcOrd="3" destOrd="0" parTransId="{C2DE6906-55C1-4597-A5E4-F0E0EEB129FF}" sibTransId="{FC5B52FE-ED45-4C02-92E2-EFD62021FC09}"/>
    <dgm:cxn modelId="{87E43545-DCD6-439C-AF80-E9282D8FF05A}" srcId="{A7DE0CD2-2D4E-4D0E-B212-1DE2A5F2BEDA}" destId="{0320D895-8F5A-41C4-8FF6-5E2965537F6F}" srcOrd="1" destOrd="0" parTransId="{999FB33D-217A-4403-83E4-37760680B66E}" sibTransId="{BF2DCC0C-F522-4A58-9515-BD6B63A5B88C}"/>
    <dgm:cxn modelId="{22D5F283-D210-42DE-A31C-1347C728927D}" srcId="{A7DE0CD2-2D4E-4D0E-B212-1DE2A5F2BEDA}" destId="{DB3F4D6C-3435-49B2-B751-4CE9C342FC11}" srcOrd="2" destOrd="0" parTransId="{33782C22-D760-4870-A156-4C4D5873B0B8}" sibTransId="{E0513CC9-65DB-41CD-8516-5345F497D2C9}"/>
    <dgm:cxn modelId="{3456E39F-5C40-4320-BD4E-9359F2E981E7}" type="presOf" srcId="{0320D895-8F5A-41C4-8FF6-5E2965537F6F}" destId="{34955C71-6DD0-4E60-A018-D4F4817367B2}" srcOrd="0" destOrd="0" presId="urn:microsoft.com/office/officeart/2005/8/layout/vList2"/>
    <dgm:cxn modelId="{796326A2-D22B-4C86-A8CC-B079CEA6A13C}" type="presOf" srcId="{B49B7C6F-2247-4383-8032-C258F1A101CE}" destId="{EA0F13DE-1A72-44D5-AA2B-42972BD6F422}" srcOrd="0" destOrd="0" presId="urn:microsoft.com/office/officeart/2005/8/layout/vList2"/>
    <dgm:cxn modelId="{5AC41CA3-BB04-4A8E-8BFE-3B44CD5CBDE1}" type="presOf" srcId="{A7DE0CD2-2D4E-4D0E-B212-1DE2A5F2BEDA}" destId="{9F64A014-5F9F-40C5-9218-77217E7E76CB}" srcOrd="0" destOrd="0" presId="urn:microsoft.com/office/officeart/2005/8/layout/vList2"/>
    <dgm:cxn modelId="{A40A3BCC-A2B9-4F38-BDC1-8E241EB566F3}" srcId="{A7DE0CD2-2D4E-4D0E-B212-1DE2A5F2BEDA}" destId="{64721DA7-8EB9-4B75-97BF-62A00DB99D19}" srcOrd="0" destOrd="0" parTransId="{B0E2E6AC-0CC6-4943-8FDB-3E20EE0D9149}" sibTransId="{50C8A1AC-5279-4472-87DF-551FA2633F09}"/>
    <dgm:cxn modelId="{636A57DB-C388-4794-9101-89B3CCDAA232}" type="presOf" srcId="{17BA7174-BE69-4CE5-B88B-7ADE47BF2451}" destId="{3EE524E0-4B03-46EC-A7BA-6744E3ECED5C}" srcOrd="0" destOrd="0" presId="urn:microsoft.com/office/officeart/2005/8/layout/vList2"/>
    <dgm:cxn modelId="{8A46A373-9624-49AD-9BC5-EDB2BFDB4035}" type="presParOf" srcId="{9F64A014-5F9F-40C5-9218-77217E7E76CB}" destId="{93C3F709-DF6C-4F21-B483-D659891ABC80}" srcOrd="0" destOrd="0" presId="urn:microsoft.com/office/officeart/2005/8/layout/vList2"/>
    <dgm:cxn modelId="{7D66F2D8-E564-4CEE-8991-16ACDE7DF6C4}" type="presParOf" srcId="{9F64A014-5F9F-40C5-9218-77217E7E76CB}" destId="{D8F61679-56C3-472A-8FE9-DC2C3DAFCF91}" srcOrd="1" destOrd="0" presId="urn:microsoft.com/office/officeart/2005/8/layout/vList2"/>
    <dgm:cxn modelId="{B5A4E59C-C928-4807-B2F6-15D92CD1556D}" type="presParOf" srcId="{9F64A014-5F9F-40C5-9218-77217E7E76CB}" destId="{34955C71-6DD0-4E60-A018-D4F4817367B2}" srcOrd="2" destOrd="0" presId="urn:microsoft.com/office/officeart/2005/8/layout/vList2"/>
    <dgm:cxn modelId="{EAE8D57F-0EBE-4931-A39F-89B4B936F49F}" type="presParOf" srcId="{9F64A014-5F9F-40C5-9218-77217E7E76CB}" destId="{20EC24E5-AE7B-452B-A932-B196C07FDCC6}" srcOrd="3" destOrd="0" presId="urn:microsoft.com/office/officeart/2005/8/layout/vList2"/>
    <dgm:cxn modelId="{BCBD59C1-02FC-4757-87D5-A54C682821F8}" type="presParOf" srcId="{9F64A014-5F9F-40C5-9218-77217E7E76CB}" destId="{13FFF7E5-437C-4B96-BC14-0F19ED173701}" srcOrd="4" destOrd="0" presId="urn:microsoft.com/office/officeart/2005/8/layout/vList2"/>
    <dgm:cxn modelId="{17876C0F-4A9D-4573-AE4E-8714BAD60644}" type="presParOf" srcId="{9F64A014-5F9F-40C5-9218-77217E7E76CB}" destId="{72C1C574-ADCF-4CE9-990D-CFFA113F05B9}" srcOrd="5" destOrd="0" presId="urn:microsoft.com/office/officeart/2005/8/layout/vList2"/>
    <dgm:cxn modelId="{259768F0-A55F-4179-806E-229FB1D6D0CB}" type="presParOf" srcId="{9F64A014-5F9F-40C5-9218-77217E7E76CB}" destId="{3EE524E0-4B03-46EC-A7BA-6744E3ECED5C}" srcOrd="6" destOrd="0" presId="urn:microsoft.com/office/officeart/2005/8/layout/vList2"/>
    <dgm:cxn modelId="{974F9A17-6095-4FD3-850C-880BB21BF261}" type="presParOf" srcId="{9F64A014-5F9F-40C5-9218-77217E7E76CB}" destId="{6F74BD34-70B0-4766-8BC9-C3F8DBEDEAF4}" srcOrd="7" destOrd="0" presId="urn:microsoft.com/office/officeart/2005/8/layout/vList2"/>
    <dgm:cxn modelId="{A35A7981-5360-42DF-8ECD-AA43FC3D14C2}" type="presParOf" srcId="{9F64A014-5F9F-40C5-9218-77217E7E76CB}" destId="{EA0F13DE-1A72-44D5-AA2B-42972BD6F422}" srcOrd="8" destOrd="0" presId="urn:microsoft.com/office/officeart/2005/8/layout/vList2"/>
    <dgm:cxn modelId="{7B1051A8-C9F7-4EF2-A9DF-8C2177027C60}" type="presParOf" srcId="{9F64A014-5F9F-40C5-9218-77217E7E76CB}" destId="{97F50CA6-CC1D-4166-ABAB-466C6E375341}" srcOrd="9" destOrd="0" presId="urn:microsoft.com/office/officeart/2005/8/layout/vList2"/>
    <dgm:cxn modelId="{0BC6ED54-A5A8-41B6-B029-1AD12ACF5C92}" type="presParOf" srcId="{9F64A014-5F9F-40C5-9218-77217E7E76CB}" destId="{BCF11C90-FDC9-41AB-8CDE-AB1E59EF807A}"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2E93287-5F61-4314-B031-88061DAB22B9}"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46F547F3-663B-4F67-9326-A66DEDFE9B75}">
      <dgm:prSet/>
      <dgm:spPr/>
      <dgm:t>
        <a:bodyPr/>
        <a:lstStyle/>
        <a:p>
          <a:r>
            <a:rPr lang="en-US" dirty="0"/>
            <a:t>Physical inactivity</a:t>
          </a:r>
        </a:p>
      </dgm:t>
    </dgm:pt>
    <dgm:pt modelId="{C1E9D918-5D49-4283-A969-93AAF53FD58F}" type="parTrans" cxnId="{496E482A-B49E-4A89-A6E8-281D404983B6}">
      <dgm:prSet/>
      <dgm:spPr/>
      <dgm:t>
        <a:bodyPr/>
        <a:lstStyle/>
        <a:p>
          <a:endParaRPr lang="en-US"/>
        </a:p>
      </dgm:t>
    </dgm:pt>
    <dgm:pt modelId="{3E35F9C4-A521-4911-8586-4F592160E187}" type="sibTrans" cxnId="{496E482A-B49E-4A89-A6E8-281D404983B6}">
      <dgm:prSet/>
      <dgm:spPr/>
      <dgm:t>
        <a:bodyPr/>
        <a:lstStyle/>
        <a:p>
          <a:endParaRPr lang="en-US"/>
        </a:p>
      </dgm:t>
    </dgm:pt>
    <dgm:pt modelId="{D061ED0D-50F0-41BD-A25B-26D554739B22}">
      <dgm:prSet/>
      <dgm:spPr/>
      <dgm:t>
        <a:bodyPr/>
        <a:lstStyle/>
        <a:p>
          <a:r>
            <a:rPr lang="en-US"/>
            <a:t>Unhealthy diets (high in sodium, low in potassium)</a:t>
          </a:r>
        </a:p>
      </dgm:t>
    </dgm:pt>
    <dgm:pt modelId="{0EE36619-5DA6-4B5D-AFEF-AD009C8A0C9F}" type="parTrans" cxnId="{5851E656-6066-44E8-A2BC-E3DB1A840A37}">
      <dgm:prSet/>
      <dgm:spPr/>
      <dgm:t>
        <a:bodyPr/>
        <a:lstStyle/>
        <a:p>
          <a:endParaRPr lang="en-US"/>
        </a:p>
      </dgm:t>
    </dgm:pt>
    <dgm:pt modelId="{F4B9D1E1-C407-47D4-BE81-B89BDF311064}" type="sibTrans" cxnId="{5851E656-6066-44E8-A2BC-E3DB1A840A37}">
      <dgm:prSet/>
      <dgm:spPr/>
      <dgm:t>
        <a:bodyPr/>
        <a:lstStyle/>
        <a:p>
          <a:endParaRPr lang="en-US"/>
        </a:p>
      </dgm:t>
    </dgm:pt>
    <dgm:pt modelId="{B400D4C8-2B74-449E-B9A1-7461DC947F01}">
      <dgm:prSet/>
      <dgm:spPr/>
      <dgm:t>
        <a:bodyPr/>
        <a:lstStyle/>
        <a:p>
          <a:r>
            <a:rPr lang="en-US"/>
            <a:t>Diabetes</a:t>
          </a:r>
        </a:p>
      </dgm:t>
    </dgm:pt>
    <dgm:pt modelId="{26372C43-775B-40F2-B648-ECAA96E77EA7}" type="parTrans" cxnId="{ED7D13A7-0C68-4061-A8D7-DB73DA981CDD}">
      <dgm:prSet/>
      <dgm:spPr/>
      <dgm:t>
        <a:bodyPr/>
        <a:lstStyle/>
        <a:p>
          <a:endParaRPr lang="en-US"/>
        </a:p>
      </dgm:t>
    </dgm:pt>
    <dgm:pt modelId="{06972C82-4B5E-4431-B576-A023E112822A}" type="sibTrans" cxnId="{ED7D13A7-0C68-4061-A8D7-DB73DA981CDD}">
      <dgm:prSet/>
      <dgm:spPr/>
      <dgm:t>
        <a:bodyPr/>
        <a:lstStyle/>
        <a:p>
          <a:endParaRPr lang="en-US"/>
        </a:p>
      </dgm:t>
    </dgm:pt>
    <dgm:pt modelId="{F144BD21-7EC9-4643-A7B4-4AAEB18A1CDF}">
      <dgm:prSet/>
      <dgm:spPr/>
      <dgm:t>
        <a:bodyPr/>
        <a:lstStyle/>
        <a:p>
          <a:r>
            <a:rPr lang="en-US"/>
            <a:t>Alcohol and tobacco</a:t>
          </a:r>
        </a:p>
      </dgm:t>
    </dgm:pt>
    <dgm:pt modelId="{40387547-C34F-4A52-822C-79DC94A7945F}" type="parTrans" cxnId="{1734C972-0D4E-4CC9-A924-4F02A888B998}">
      <dgm:prSet/>
      <dgm:spPr/>
      <dgm:t>
        <a:bodyPr/>
        <a:lstStyle/>
        <a:p>
          <a:endParaRPr lang="en-US"/>
        </a:p>
      </dgm:t>
    </dgm:pt>
    <dgm:pt modelId="{8BDE4A79-2E22-44EF-9048-79D4D8A11AA6}" type="sibTrans" cxnId="{1734C972-0D4E-4CC9-A924-4F02A888B998}">
      <dgm:prSet/>
      <dgm:spPr/>
      <dgm:t>
        <a:bodyPr/>
        <a:lstStyle/>
        <a:p>
          <a:endParaRPr lang="en-US"/>
        </a:p>
      </dgm:t>
    </dgm:pt>
    <dgm:pt modelId="{88FA201B-124A-4387-8733-34B5CA433126}">
      <dgm:prSet/>
      <dgm:spPr/>
      <dgm:t>
        <a:bodyPr/>
        <a:lstStyle/>
        <a:p>
          <a:r>
            <a:rPr lang="en-US"/>
            <a:t>Obesity</a:t>
          </a:r>
        </a:p>
      </dgm:t>
    </dgm:pt>
    <dgm:pt modelId="{B21070DC-148D-4F21-860E-AFFF3B93443B}" type="parTrans" cxnId="{9A906E82-1A5C-4FCB-87B0-FA9635546EF9}">
      <dgm:prSet/>
      <dgm:spPr/>
      <dgm:t>
        <a:bodyPr/>
        <a:lstStyle/>
        <a:p>
          <a:endParaRPr lang="en-US"/>
        </a:p>
      </dgm:t>
    </dgm:pt>
    <dgm:pt modelId="{A3A5794B-6B08-48BE-AEED-6BADA00AE171}" type="sibTrans" cxnId="{9A906E82-1A5C-4FCB-87B0-FA9635546EF9}">
      <dgm:prSet/>
      <dgm:spPr/>
      <dgm:t>
        <a:bodyPr/>
        <a:lstStyle/>
        <a:p>
          <a:endParaRPr lang="en-US"/>
        </a:p>
      </dgm:t>
    </dgm:pt>
    <dgm:pt modelId="{8D84432F-6E50-45B3-868C-88ECA076A338}">
      <dgm:prSet/>
      <dgm:spPr/>
      <dgm:t>
        <a:bodyPr/>
        <a:lstStyle/>
        <a:p>
          <a:r>
            <a:rPr lang="en-US"/>
            <a:t>Family history of high blood pressure</a:t>
          </a:r>
        </a:p>
      </dgm:t>
    </dgm:pt>
    <dgm:pt modelId="{3ACBD1D8-C832-4E82-9906-E7EC03563A6B}" type="parTrans" cxnId="{574F6D2C-DA3A-4BE9-917C-FE46C63F87C1}">
      <dgm:prSet/>
      <dgm:spPr/>
      <dgm:t>
        <a:bodyPr/>
        <a:lstStyle/>
        <a:p>
          <a:endParaRPr lang="en-US"/>
        </a:p>
      </dgm:t>
    </dgm:pt>
    <dgm:pt modelId="{917DFE1C-CCD4-412A-80D3-2B0048F06B94}" type="sibTrans" cxnId="{574F6D2C-DA3A-4BE9-917C-FE46C63F87C1}">
      <dgm:prSet/>
      <dgm:spPr/>
      <dgm:t>
        <a:bodyPr/>
        <a:lstStyle/>
        <a:p>
          <a:endParaRPr lang="en-US"/>
        </a:p>
      </dgm:t>
    </dgm:pt>
    <dgm:pt modelId="{CFFB276C-E811-435A-A4FE-77FC50164B87}">
      <dgm:prSet/>
      <dgm:spPr/>
      <dgm:t>
        <a:bodyPr/>
        <a:lstStyle/>
        <a:p>
          <a:r>
            <a:rPr lang="en-US"/>
            <a:t>Pregnancy</a:t>
          </a:r>
        </a:p>
      </dgm:t>
    </dgm:pt>
    <dgm:pt modelId="{71B9078A-CDB9-4146-9F91-FD4C06FF8BFF}" type="parTrans" cxnId="{3A85ED7B-A958-4031-9273-001B18CDF49D}">
      <dgm:prSet/>
      <dgm:spPr/>
      <dgm:t>
        <a:bodyPr/>
        <a:lstStyle/>
        <a:p>
          <a:endParaRPr lang="en-US"/>
        </a:p>
      </dgm:t>
    </dgm:pt>
    <dgm:pt modelId="{CDD691E9-42B0-4980-A2CE-71700C9B742C}" type="sibTrans" cxnId="{3A85ED7B-A958-4031-9273-001B18CDF49D}">
      <dgm:prSet/>
      <dgm:spPr/>
      <dgm:t>
        <a:bodyPr/>
        <a:lstStyle/>
        <a:p>
          <a:endParaRPr lang="en-US"/>
        </a:p>
      </dgm:t>
    </dgm:pt>
    <dgm:pt modelId="{423A154B-8BE3-4C68-BFE2-0ABEF077B4EB}">
      <dgm:prSet/>
      <dgm:spPr/>
      <dgm:t>
        <a:bodyPr/>
        <a:lstStyle/>
        <a:p>
          <a:r>
            <a:rPr lang="en-US"/>
            <a:t>Older age</a:t>
          </a:r>
        </a:p>
      </dgm:t>
    </dgm:pt>
    <dgm:pt modelId="{B7D31429-32D0-46B7-A831-7536356FF22B}" type="parTrans" cxnId="{A7344869-5D37-46AB-AC5D-969B6F964583}">
      <dgm:prSet/>
      <dgm:spPr/>
      <dgm:t>
        <a:bodyPr/>
        <a:lstStyle/>
        <a:p>
          <a:endParaRPr lang="en-US"/>
        </a:p>
      </dgm:t>
    </dgm:pt>
    <dgm:pt modelId="{AE5CD196-ADD6-403F-956B-577D9FABD554}" type="sibTrans" cxnId="{A7344869-5D37-46AB-AC5D-969B6F964583}">
      <dgm:prSet/>
      <dgm:spPr/>
      <dgm:t>
        <a:bodyPr/>
        <a:lstStyle/>
        <a:p>
          <a:endParaRPr lang="en-US"/>
        </a:p>
      </dgm:t>
    </dgm:pt>
    <dgm:pt modelId="{8C99DC1D-ED5E-4C75-B9FA-2364581F033D}">
      <dgm:prSet/>
      <dgm:spPr/>
      <dgm:t>
        <a:bodyPr/>
        <a:lstStyle/>
        <a:p>
          <a:r>
            <a:rPr lang="en-US" dirty="0"/>
            <a:t>Male sex until around age 60, then female sex older than 60.</a:t>
          </a:r>
        </a:p>
      </dgm:t>
    </dgm:pt>
    <dgm:pt modelId="{C6D93740-3BBE-4D77-8799-5DA225DECA1C}" type="parTrans" cxnId="{1611220B-EB0F-48D5-A513-BFC540653260}">
      <dgm:prSet/>
      <dgm:spPr/>
      <dgm:t>
        <a:bodyPr/>
        <a:lstStyle/>
        <a:p>
          <a:endParaRPr lang="en-US"/>
        </a:p>
      </dgm:t>
    </dgm:pt>
    <dgm:pt modelId="{03F5901F-E6F9-42FD-82DA-B3096B159731}" type="sibTrans" cxnId="{1611220B-EB0F-48D5-A513-BFC540653260}">
      <dgm:prSet/>
      <dgm:spPr/>
      <dgm:t>
        <a:bodyPr/>
        <a:lstStyle/>
        <a:p>
          <a:endParaRPr lang="en-US"/>
        </a:p>
      </dgm:t>
    </dgm:pt>
    <dgm:pt modelId="{850C0CEA-3298-4676-A2B6-4CF8D0F362EC}">
      <dgm:prSet/>
      <dgm:spPr/>
      <dgm:t>
        <a:bodyPr/>
        <a:lstStyle/>
        <a:p>
          <a:r>
            <a:rPr lang="en-US" dirty="0"/>
            <a:t>African-American ethnicity</a:t>
          </a:r>
        </a:p>
      </dgm:t>
    </dgm:pt>
    <dgm:pt modelId="{98DF0E91-5B30-4051-9584-5912C90B31EE}" type="parTrans" cxnId="{A760147E-C563-45BE-9359-644E32B23BA0}">
      <dgm:prSet/>
      <dgm:spPr/>
      <dgm:t>
        <a:bodyPr/>
        <a:lstStyle/>
        <a:p>
          <a:endParaRPr lang="en-US"/>
        </a:p>
      </dgm:t>
    </dgm:pt>
    <dgm:pt modelId="{94563963-C189-4843-A948-AD21C8F194CF}" type="sibTrans" cxnId="{A760147E-C563-45BE-9359-644E32B23BA0}">
      <dgm:prSet/>
      <dgm:spPr/>
      <dgm:t>
        <a:bodyPr/>
        <a:lstStyle/>
        <a:p>
          <a:endParaRPr lang="en-US"/>
        </a:p>
      </dgm:t>
    </dgm:pt>
    <dgm:pt modelId="{5F47FC5E-8DF6-4F8A-A5A7-127D56A8B945}" type="pres">
      <dgm:prSet presAssocID="{42E93287-5F61-4314-B031-88061DAB22B9}" presName="vert0" presStyleCnt="0">
        <dgm:presLayoutVars>
          <dgm:dir/>
          <dgm:animOne val="branch"/>
          <dgm:animLvl val="lvl"/>
        </dgm:presLayoutVars>
      </dgm:prSet>
      <dgm:spPr/>
    </dgm:pt>
    <dgm:pt modelId="{4C65D8C6-6602-4EC1-AA6A-21F99244BF2B}" type="pres">
      <dgm:prSet presAssocID="{46F547F3-663B-4F67-9326-A66DEDFE9B75}" presName="thickLine" presStyleLbl="alignNode1" presStyleIdx="0" presStyleCnt="10"/>
      <dgm:spPr/>
    </dgm:pt>
    <dgm:pt modelId="{AA802D7C-6DF2-40A9-8BEA-CEC93E382EA7}" type="pres">
      <dgm:prSet presAssocID="{46F547F3-663B-4F67-9326-A66DEDFE9B75}" presName="horz1" presStyleCnt="0"/>
      <dgm:spPr/>
    </dgm:pt>
    <dgm:pt modelId="{716D1E8E-16D4-46C1-AB2A-225062C8E9B0}" type="pres">
      <dgm:prSet presAssocID="{46F547F3-663B-4F67-9326-A66DEDFE9B75}" presName="tx1" presStyleLbl="revTx" presStyleIdx="0" presStyleCnt="10"/>
      <dgm:spPr/>
    </dgm:pt>
    <dgm:pt modelId="{CCBA19D0-4BBC-43B1-916B-9C18A81EA23D}" type="pres">
      <dgm:prSet presAssocID="{46F547F3-663B-4F67-9326-A66DEDFE9B75}" presName="vert1" presStyleCnt="0"/>
      <dgm:spPr/>
    </dgm:pt>
    <dgm:pt modelId="{170C83CF-71D2-439B-9A21-CF8EA0F4F324}" type="pres">
      <dgm:prSet presAssocID="{D061ED0D-50F0-41BD-A25B-26D554739B22}" presName="thickLine" presStyleLbl="alignNode1" presStyleIdx="1" presStyleCnt="10"/>
      <dgm:spPr/>
    </dgm:pt>
    <dgm:pt modelId="{D22D1D43-D2FC-4718-9B97-F7AD4AF3697F}" type="pres">
      <dgm:prSet presAssocID="{D061ED0D-50F0-41BD-A25B-26D554739B22}" presName="horz1" presStyleCnt="0"/>
      <dgm:spPr/>
    </dgm:pt>
    <dgm:pt modelId="{10CC46DA-CA97-40E1-B072-55600903F328}" type="pres">
      <dgm:prSet presAssocID="{D061ED0D-50F0-41BD-A25B-26D554739B22}" presName="tx1" presStyleLbl="revTx" presStyleIdx="1" presStyleCnt="10"/>
      <dgm:spPr/>
    </dgm:pt>
    <dgm:pt modelId="{C6985F2D-FB53-4FA1-8F9F-BE8B56EF670B}" type="pres">
      <dgm:prSet presAssocID="{D061ED0D-50F0-41BD-A25B-26D554739B22}" presName="vert1" presStyleCnt="0"/>
      <dgm:spPr/>
    </dgm:pt>
    <dgm:pt modelId="{F04F7779-D276-4914-8DB9-F19D3B26D5A4}" type="pres">
      <dgm:prSet presAssocID="{B400D4C8-2B74-449E-B9A1-7461DC947F01}" presName="thickLine" presStyleLbl="alignNode1" presStyleIdx="2" presStyleCnt="10"/>
      <dgm:spPr/>
    </dgm:pt>
    <dgm:pt modelId="{FFD4B50A-C4E8-4496-98C0-3B295826A9D7}" type="pres">
      <dgm:prSet presAssocID="{B400D4C8-2B74-449E-B9A1-7461DC947F01}" presName="horz1" presStyleCnt="0"/>
      <dgm:spPr/>
    </dgm:pt>
    <dgm:pt modelId="{98599704-4922-4D94-A52F-CAD19A881E65}" type="pres">
      <dgm:prSet presAssocID="{B400D4C8-2B74-449E-B9A1-7461DC947F01}" presName="tx1" presStyleLbl="revTx" presStyleIdx="2" presStyleCnt="10"/>
      <dgm:spPr/>
    </dgm:pt>
    <dgm:pt modelId="{6D63888B-44B8-4A41-9102-B6F81D48E055}" type="pres">
      <dgm:prSet presAssocID="{B400D4C8-2B74-449E-B9A1-7461DC947F01}" presName="vert1" presStyleCnt="0"/>
      <dgm:spPr/>
    </dgm:pt>
    <dgm:pt modelId="{8EA7860D-0584-48CC-88C2-0D5D0EF5E7D2}" type="pres">
      <dgm:prSet presAssocID="{F144BD21-7EC9-4643-A7B4-4AAEB18A1CDF}" presName="thickLine" presStyleLbl="alignNode1" presStyleIdx="3" presStyleCnt="10"/>
      <dgm:spPr/>
    </dgm:pt>
    <dgm:pt modelId="{3D60BF90-F3BA-4151-98C1-E629641A745E}" type="pres">
      <dgm:prSet presAssocID="{F144BD21-7EC9-4643-A7B4-4AAEB18A1CDF}" presName="horz1" presStyleCnt="0"/>
      <dgm:spPr/>
    </dgm:pt>
    <dgm:pt modelId="{B40B4CA0-3907-4B0D-8CDA-830D7FB5C13C}" type="pres">
      <dgm:prSet presAssocID="{F144BD21-7EC9-4643-A7B4-4AAEB18A1CDF}" presName="tx1" presStyleLbl="revTx" presStyleIdx="3" presStyleCnt="10"/>
      <dgm:spPr/>
    </dgm:pt>
    <dgm:pt modelId="{643CEC0E-8325-493E-999F-C4ABDD267CBE}" type="pres">
      <dgm:prSet presAssocID="{F144BD21-7EC9-4643-A7B4-4AAEB18A1CDF}" presName="vert1" presStyleCnt="0"/>
      <dgm:spPr/>
    </dgm:pt>
    <dgm:pt modelId="{EB4532BD-FB54-4812-953B-F4B60C823F39}" type="pres">
      <dgm:prSet presAssocID="{88FA201B-124A-4387-8733-34B5CA433126}" presName="thickLine" presStyleLbl="alignNode1" presStyleIdx="4" presStyleCnt="10"/>
      <dgm:spPr/>
    </dgm:pt>
    <dgm:pt modelId="{90A511F1-A2FE-46DF-BA61-8774AD60D521}" type="pres">
      <dgm:prSet presAssocID="{88FA201B-124A-4387-8733-34B5CA433126}" presName="horz1" presStyleCnt="0"/>
      <dgm:spPr/>
    </dgm:pt>
    <dgm:pt modelId="{53705A99-8C0D-4810-BBAA-42B769BA22C3}" type="pres">
      <dgm:prSet presAssocID="{88FA201B-124A-4387-8733-34B5CA433126}" presName="tx1" presStyleLbl="revTx" presStyleIdx="4" presStyleCnt="10"/>
      <dgm:spPr/>
    </dgm:pt>
    <dgm:pt modelId="{E5833140-B416-4D5A-B04A-411724B9993E}" type="pres">
      <dgm:prSet presAssocID="{88FA201B-124A-4387-8733-34B5CA433126}" presName="vert1" presStyleCnt="0"/>
      <dgm:spPr/>
    </dgm:pt>
    <dgm:pt modelId="{A1B03680-55D9-4332-9940-EFCE3AFAB3FB}" type="pres">
      <dgm:prSet presAssocID="{8D84432F-6E50-45B3-868C-88ECA076A338}" presName="thickLine" presStyleLbl="alignNode1" presStyleIdx="5" presStyleCnt="10"/>
      <dgm:spPr/>
    </dgm:pt>
    <dgm:pt modelId="{A027D20F-B9E2-44CB-88BD-DEF7703E0104}" type="pres">
      <dgm:prSet presAssocID="{8D84432F-6E50-45B3-868C-88ECA076A338}" presName="horz1" presStyleCnt="0"/>
      <dgm:spPr/>
    </dgm:pt>
    <dgm:pt modelId="{5B8ECF00-C99D-453F-AD44-85EF01175DF8}" type="pres">
      <dgm:prSet presAssocID="{8D84432F-6E50-45B3-868C-88ECA076A338}" presName="tx1" presStyleLbl="revTx" presStyleIdx="5" presStyleCnt="10"/>
      <dgm:spPr/>
    </dgm:pt>
    <dgm:pt modelId="{E8D8C053-EE30-47A8-8583-B72D7015D2F1}" type="pres">
      <dgm:prSet presAssocID="{8D84432F-6E50-45B3-868C-88ECA076A338}" presName="vert1" presStyleCnt="0"/>
      <dgm:spPr/>
    </dgm:pt>
    <dgm:pt modelId="{6790D7EE-610B-4F9D-8FFA-18CF3E1D2BCC}" type="pres">
      <dgm:prSet presAssocID="{CFFB276C-E811-435A-A4FE-77FC50164B87}" presName="thickLine" presStyleLbl="alignNode1" presStyleIdx="6" presStyleCnt="10"/>
      <dgm:spPr/>
    </dgm:pt>
    <dgm:pt modelId="{73E3D6D2-6DAA-41B7-80F2-FF549DEB50EF}" type="pres">
      <dgm:prSet presAssocID="{CFFB276C-E811-435A-A4FE-77FC50164B87}" presName="horz1" presStyleCnt="0"/>
      <dgm:spPr/>
    </dgm:pt>
    <dgm:pt modelId="{95412BAF-2F37-4E3B-AC2B-F6A8793214F1}" type="pres">
      <dgm:prSet presAssocID="{CFFB276C-E811-435A-A4FE-77FC50164B87}" presName="tx1" presStyleLbl="revTx" presStyleIdx="6" presStyleCnt="10"/>
      <dgm:spPr/>
    </dgm:pt>
    <dgm:pt modelId="{5DD3C86E-9016-4E23-91FF-70033DC04795}" type="pres">
      <dgm:prSet presAssocID="{CFFB276C-E811-435A-A4FE-77FC50164B87}" presName="vert1" presStyleCnt="0"/>
      <dgm:spPr/>
    </dgm:pt>
    <dgm:pt modelId="{F11873EE-7EB1-40D5-95FA-80A8BE8D5F53}" type="pres">
      <dgm:prSet presAssocID="{423A154B-8BE3-4C68-BFE2-0ABEF077B4EB}" presName="thickLine" presStyleLbl="alignNode1" presStyleIdx="7" presStyleCnt="10"/>
      <dgm:spPr/>
    </dgm:pt>
    <dgm:pt modelId="{D118BAE6-9019-4657-87D8-806580202AF8}" type="pres">
      <dgm:prSet presAssocID="{423A154B-8BE3-4C68-BFE2-0ABEF077B4EB}" presName="horz1" presStyleCnt="0"/>
      <dgm:spPr/>
    </dgm:pt>
    <dgm:pt modelId="{9B6E0C09-29FA-4E84-8CF3-F3ECDB7DD828}" type="pres">
      <dgm:prSet presAssocID="{423A154B-8BE3-4C68-BFE2-0ABEF077B4EB}" presName="tx1" presStyleLbl="revTx" presStyleIdx="7" presStyleCnt="10"/>
      <dgm:spPr/>
    </dgm:pt>
    <dgm:pt modelId="{8E12BB38-BEFA-4A94-A1B4-38BE2C0068E4}" type="pres">
      <dgm:prSet presAssocID="{423A154B-8BE3-4C68-BFE2-0ABEF077B4EB}" presName="vert1" presStyleCnt="0"/>
      <dgm:spPr/>
    </dgm:pt>
    <dgm:pt modelId="{B2942815-BEB5-44F7-9D26-E1F6B8D020F2}" type="pres">
      <dgm:prSet presAssocID="{8C99DC1D-ED5E-4C75-B9FA-2364581F033D}" presName="thickLine" presStyleLbl="alignNode1" presStyleIdx="8" presStyleCnt="10"/>
      <dgm:spPr/>
    </dgm:pt>
    <dgm:pt modelId="{9F665841-5A7C-44EC-8937-0002A07D7938}" type="pres">
      <dgm:prSet presAssocID="{8C99DC1D-ED5E-4C75-B9FA-2364581F033D}" presName="horz1" presStyleCnt="0"/>
      <dgm:spPr/>
    </dgm:pt>
    <dgm:pt modelId="{5F9791F8-6C72-4C04-9989-0FE467392F8E}" type="pres">
      <dgm:prSet presAssocID="{8C99DC1D-ED5E-4C75-B9FA-2364581F033D}" presName="tx1" presStyleLbl="revTx" presStyleIdx="8" presStyleCnt="10"/>
      <dgm:spPr/>
    </dgm:pt>
    <dgm:pt modelId="{A1608F5A-CA3A-495D-A586-A7F6932E3A30}" type="pres">
      <dgm:prSet presAssocID="{8C99DC1D-ED5E-4C75-B9FA-2364581F033D}" presName="vert1" presStyleCnt="0"/>
      <dgm:spPr/>
    </dgm:pt>
    <dgm:pt modelId="{F28D5448-E974-4990-8A10-719A1D7C749D}" type="pres">
      <dgm:prSet presAssocID="{850C0CEA-3298-4676-A2B6-4CF8D0F362EC}" presName="thickLine" presStyleLbl="alignNode1" presStyleIdx="9" presStyleCnt="10"/>
      <dgm:spPr/>
    </dgm:pt>
    <dgm:pt modelId="{FCEA8FC9-AEA5-415F-9F3E-7BA41924DC25}" type="pres">
      <dgm:prSet presAssocID="{850C0CEA-3298-4676-A2B6-4CF8D0F362EC}" presName="horz1" presStyleCnt="0"/>
      <dgm:spPr/>
    </dgm:pt>
    <dgm:pt modelId="{1C53C558-E82A-4EE1-ABCC-2EADB236BFC4}" type="pres">
      <dgm:prSet presAssocID="{850C0CEA-3298-4676-A2B6-4CF8D0F362EC}" presName="tx1" presStyleLbl="revTx" presStyleIdx="9" presStyleCnt="10"/>
      <dgm:spPr/>
    </dgm:pt>
    <dgm:pt modelId="{C0D3139D-A9C4-48DE-A269-DEE1044F51A6}" type="pres">
      <dgm:prSet presAssocID="{850C0CEA-3298-4676-A2B6-4CF8D0F362EC}" presName="vert1" presStyleCnt="0"/>
      <dgm:spPr/>
    </dgm:pt>
  </dgm:ptLst>
  <dgm:cxnLst>
    <dgm:cxn modelId="{990CB002-A6D8-48CC-A80C-53393C607A75}" type="presOf" srcId="{423A154B-8BE3-4C68-BFE2-0ABEF077B4EB}" destId="{9B6E0C09-29FA-4E84-8CF3-F3ECDB7DD828}" srcOrd="0" destOrd="0" presId="urn:microsoft.com/office/officeart/2008/layout/LinedList"/>
    <dgm:cxn modelId="{965E8106-422F-42EB-849E-B19AC4F4D1FF}" type="presOf" srcId="{850C0CEA-3298-4676-A2B6-4CF8D0F362EC}" destId="{1C53C558-E82A-4EE1-ABCC-2EADB236BFC4}" srcOrd="0" destOrd="0" presId="urn:microsoft.com/office/officeart/2008/layout/LinedList"/>
    <dgm:cxn modelId="{1611220B-EB0F-48D5-A513-BFC540653260}" srcId="{42E93287-5F61-4314-B031-88061DAB22B9}" destId="{8C99DC1D-ED5E-4C75-B9FA-2364581F033D}" srcOrd="8" destOrd="0" parTransId="{C6D93740-3BBE-4D77-8799-5DA225DECA1C}" sibTransId="{03F5901F-E6F9-42FD-82DA-B3096B159731}"/>
    <dgm:cxn modelId="{26526614-D875-45CA-8D60-8ADE1425A57E}" type="presOf" srcId="{88FA201B-124A-4387-8733-34B5CA433126}" destId="{53705A99-8C0D-4810-BBAA-42B769BA22C3}" srcOrd="0" destOrd="0" presId="urn:microsoft.com/office/officeart/2008/layout/LinedList"/>
    <dgm:cxn modelId="{A064EF15-92C6-4363-B7B2-8DAA12819251}" type="presOf" srcId="{CFFB276C-E811-435A-A4FE-77FC50164B87}" destId="{95412BAF-2F37-4E3B-AC2B-F6A8793214F1}" srcOrd="0" destOrd="0" presId="urn:microsoft.com/office/officeart/2008/layout/LinedList"/>
    <dgm:cxn modelId="{1D9FFA1B-24EE-4672-BD9B-2E00A536F658}" type="presOf" srcId="{D061ED0D-50F0-41BD-A25B-26D554739B22}" destId="{10CC46DA-CA97-40E1-B072-55600903F328}" srcOrd="0" destOrd="0" presId="urn:microsoft.com/office/officeart/2008/layout/LinedList"/>
    <dgm:cxn modelId="{496E482A-B49E-4A89-A6E8-281D404983B6}" srcId="{42E93287-5F61-4314-B031-88061DAB22B9}" destId="{46F547F3-663B-4F67-9326-A66DEDFE9B75}" srcOrd="0" destOrd="0" parTransId="{C1E9D918-5D49-4283-A969-93AAF53FD58F}" sibTransId="{3E35F9C4-A521-4911-8586-4F592160E187}"/>
    <dgm:cxn modelId="{574F6D2C-DA3A-4BE9-917C-FE46C63F87C1}" srcId="{42E93287-5F61-4314-B031-88061DAB22B9}" destId="{8D84432F-6E50-45B3-868C-88ECA076A338}" srcOrd="5" destOrd="0" parTransId="{3ACBD1D8-C832-4E82-9906-E7EC03563A6B}" sibTransId="{917DFE1C-CCD4-412A-80D3-2B0048F06B94}"/>
    <dgm:cxn modelId="{A7344869-5D37-46AB-AC5D-969B6F964583}" srcId="{42E93287-5F61-4314-B031-88061DAB22B9}" destId="{423A154B-8BE3-4C68-BFE2-0ABEF077B4EB}" srcOrd="7" destOrd="0" parTransId="{B7D31429-32D0-46B7-A831-7536356FF22B}" sibTransId="{AE5CD196-ADD6-403F-956B-577D9FABD554}"/>
    <dgm:cxn modelId="{CA94C470-44DE-402E-99D2-048D94C0C4F8}" type="presOf" srcId="{F144BD21-7EC9-4643-A7B4-4AAEB18A1CDF}" destId="{B40B4CA0-3907-4B0D-8CDA-830D7FB5C13C}" srcOrd="0" destOrd="0" presId="urn:microsoft.com/office/officeart/2008/layout/LinedList"/>
    <dgm:cxn modelId="{1734C972-0D4E-4CC9-A924-4F02A888B998}" srcId="{42E93287-5F61-4314-B031-88061DAB22B9}" destId="{F144BD21-7EC9-4643-A7B4-4AAEB18A1CDF}" srcOrd="3" destOrd="0" parTransId="{40387547-C34F-4A52-822C-79DC94A7945F}" sibTransId="{8BDE4A79-2E22-44EF-9048-79D4D8A11AA6}"/>
    <dgm:cxn modelId="{5851E656-6066-44E8-A2BC-E3DB1A840A37}" srcId="{42E93287-5F61-4314-B031-88061DAB22B9}" destId="{D061ED0D-50F0-41BD-A25B-26D554739B22}" srcOrd="1" destOrd="0" parTransId="{0EE36619-5DA6-4B5D-AFEF-AD009C8A0C9F}" sibTransId="{F4B9D1E1-C407-47D4-BE81-B89BDF311064}"/>
    <dgm:cxn modelId="{3A85ED7B-A958-4031-9273-001B18CDF49D}" srcId="{42E93287-5F61-4314-B031-88061DAB22B9}" destId="{CFFB276C-E811-435A-A4FE-77FC50164B87}" srcOrd="6" destOrd="0" parTransId="{71B9078A-CDB9-4146-9F91-FD4C06FF8BFF}" sibTransId="{CDD691E9-42B0-4980-A2CE-71700C9B742C}"/>
    <dgm:cxn modelId="{A760147E-C563-45BE-9359-644E32B23BA0}" srcId="{42E93287-5F61-4314-B031-88061DAB22B9}" destId="{850C0CEA-3298-4676-A2B6-4CF8D0F362EC}" srcOrd="9" destOrd="0" parTransId="{98DF0E91-5B30-4051-9584-5912C90B31EE}" sibTransId="{94563963-C189-4843-A948-AD21C8F194CF}"/>
    <dgm:cxn modelId="{2FDB8280-3061-44AE-A2C0-2DAAC996DC04}" type="presOf" srcId="{8D84432F-6E50-45B3-868C-88ECA076A338}" destId="{5B8ECF00-C99D-453F-AD44-85EF01175DF8}" srcOrd="0" destOrd="0" presId="urn:microsoft.com/office/officeart/2008/layout/LinedList"/>
    <dgm:cxn modelId="{9A906E82-1A5C-4FCB-87B0-FA9635546EF9}" srcId="{42E93287-5F61-4314-B031-88061DAB22B9}" destId="{88FA201B-124A-4387-8733-34B5CA433126}" srcOrd="4" destOrd="0" parTransId="{B21070DC-148D-4F21-860E-AFFF3B93443B}" sibTransId="{A3A5794B-6B08-48BE-AEED-6BADA00AE171}"/>
    <dgm:cxn modelId="{9E168F93-7AA8-4033-B2FD-3B7746566B3A}" type="presOf" srcId="{42E93287-5F61-4314-B031-88061DAB22B9}" destId="{5F47FC5E-8DF6-4F8A-A5A7-127D56A8B945}" srcOrd="0" destOrd="0" presId="urn:microsoft.com/office/officeart/2008/layout/LinedList"/>
    <dgm:cxn modelId="{CC8C6299-6328-413C-8AD9-6D27CD2E8B12}" type="presOf" srcId="{8C99DC1D-ED5E-4C75-B9FA-2364581F033D}" destId="{5F9791F8-6C72-4C04-9989-0FE467392F8E}" srcOrd="0" destOrd="0" presId="urn:microsoft.com/office/officeart/2008/layout/LinedList"/>
    <dgm:cxn modelId="{ED7D13A7-0C68-4061-A8D7-DB73DA981CDD}" srcId="{42E93287-5F61-4314-B031-88061DAB22B9}" destId="{B400D4C8-2B74-449E-B9A1-7461DC947F01}" srcOrd="2" destOrd="0" parTransId="{26372C43-775B-40F2-B648-ECAA96E77EA7}" sibTransId="{06972C82-4B5E-4431-B576-A023E112822A}"/>
    <dgm:cxn modelId="{4F1384D9-155E-4A5B-9368-E38635657965}" type="presOf" srcId="{46F547F3-663B-4F67-9326-A66DEDFE9B75}" destId="{716D1E8E-16D4-46C1-AB2A-225062C8E9B0}" srcOrd="0" destOrd="0" presId="urn:microsoft.com/office/officeart/2008/layout/LinedList"/>
    <dgm:cxn modelId="{B4359CE5-79C0-4D51-AF8B-AC0D1AD1F351}" type="presOf" srcId="{B400D4C8-2B74-449E-B9A1-7461DC947F01}" destId="{98599704-4922-4D94-A52F-CAD19A881E65}" srcOrd="0" destOrd="0" presId="urn:microsoft.com/office/officeart/2008/layout/LinedList"/>
    <dgm:cxn modelId="{4048E05E-1BC7-45A7-A0BF-3A4E8ECED38E}" type="presParOf" srcId="{5F47FC5E-8DF6-4F8A-A5A7-127D56A8B945}" destId="{4C65D8C6-6602-4EC1-AA6A-21F99244BF2B}" srcOrd="0" destOrd="0" presId="urn:microsoft.com/office/officeart/2008/layout/LinedList"/>
    <dgm:cxn modelId="{4DD6B9CA-8723-41F7-9480-98D0D3D4B5F1}" type="presParOf" srcId="{5F47FC5E-8DF6-4F8A-A5A7-127D56A8B945}" destId="{AA802D7C-6DF2-40A9-8BEA-CEC93E382EA7}" srcOrd="1" destOrd="0" presId="urn:microsoft.com/office/officeart/2008/layout/LinedList"/>
    <dgm:cxn modelId="{9EC7A5F1-5482-4B64-B7E5-EFC9677985FC}" type="presParOf" srcId="{AA802D7C-6DF2-40A9-8BEA-CEC93E382EA7}" destId="{716D1E8E-16D4-46C1-AB2A-225062C8E9B0}" srcOrd="0" destOrd="0" presId="urn:microsoft.com/office/officeart/2008/layout/LinedList"/>
    <dgm:cxn modelId="{B6F5BFCF-5807-48FA-A51F-3E7720122E03}" type="presParOf" srcId="{AA802D7C-6DF2-40A9-8BEA-CEC93E382EA7}" destId="{CCBA19D0-4BBC-43B1-916B-9C18A81EA23D}" srcOrd="1" destOrd="0" presId="urn:microsoft.com/office/officeart/2008/layout/LinedList"/>
    <dgm:cxn modelId="{3C9FE44B-F4F8-49AC-9F9C-2E461D1C2474}" type="presParOf" srcId="{5F47FC5E-8DF6-4F8A-A5A7-127D56A8B945}" destId="{170C83CF-71D2-439B-9A21-CF8EA0F4F324}" srcOrd="2" destOrd="0" presId="urn:microsoft.com/office/officeart/2008/layout/LinedList"/>
    <dgm:cxn modelId="{2267EE78-9923-4C9A-BBC8-5B330E067BD4}" type="presParOf" srcId="{5F47FC5E-8DF6-4F8A-A5A7-127D56A8B945}" destId="{D22D1D43-D2FC-4718-9B97-F7AD4AF3697F}" srcOrd="3" destOrd="0" presId="urn:microsoft.com/office/officeart/2008/layout/LinedList"/>
    <dgm:cxn modelId="{5C20D587-00A8-498C-9C76-7D59E7F4E2E3}" type="presParOf" srcId="{D22D1D43-D2FC-4718-9B97-F7AD4AF3697F}" destId="{10CC46DA-CA97-40E1-B072-55600903F328}" srcOrd="0" destOrd="0" presId="urn:microsoft.com/office/officeart/2008/layout/LinedList"/>
    <dgm:cxn modelId="{732DF27A-7634-4C7E-99AD-7FC5026168A7}" type="presParOf" srcId="{D22D1D43-D2FC-4718-9B97-F7AD4AF3697F}" destId="{C6985F2D-FB53-4FA1-8F9F-BE8B56EF670B}" srcOrd="1" destOrd="0" presId="urn:microsoft.com/office/officeart/2008/layout/LinedList"/>
    <dgm:cxn modelId="{DE344767-F173-46FA-97E8-A40CA7D5BE8F}" type="presParOf" srcId="{5F47FC5E-8DF6-4F8A-A5A7-127D56A8B945}" destId="{F04F7779-D276-4914-8DB9-F19D3B26D5A4}" srcOrd="4" destOrd="0" presId="urn:microsoft.com/office/officeart/2008/layout/LinedList"/>
    <dgm:cxn modelId="{3632F151-1C8D-43F3-9AE3-FE46E9C61137}" type="presParOf" srcId="{5F47FC5E-8DF6-4F8A-A5A7-127D56A8B945}" destId="{FFD4B50A-C4E8-4496-98C0-3B295826A9D7}" srcOrd="5" destOrd="0" presId="urn:microsoft.com/office/officeart/2008/layout/LinedList"/>
    <dgm:cxn modelId="{250357FA-367F-425A-B30E-8B1F678E4DC4}" type="presParOf" srcId="{FFD4B50A-C4E8-4496-98C0-3B295826A9D7}" destId="{98599704-4922-4D94-A52F-CAD19A881E65}" srcOrd="0" destOrd="0" presId="urn:microsoft.com/office/officeart/2008/layout/LinedList"/>
    <dgm:cxn modelId="{A989875C-DF81-43F0-A701-675EE83B8B13}" type="presParOf" srcId="{FFD4B50A-C4E8-4496-98C0-3B295826A9D7}" destId="{6D63888B-44B8-4A41-9102-B6F81D48E055}" srcOrd="1" destOrd="0" presId="urn:microsoft.com/office/officeart/2008/layout/LinedList"/>
    <dgm:cxn modelId="{EF8EC1B1-B9BA-4D95-AD16-97148828C331}" type="presParOf" srcId="{5F47FC5E-8DF6-4F8A-A5A7-127D56A8B945}" destId="{8EA7860D-0584-48CC-88C2-0D5D0EF5E7D2}" srcOrd="6" destOrd="0" presId="urn:microsoft.com/office/officeart/2008/layout/LinedList"/>
    <dgm:cxn modelId="{44F71812-5F47-49F7-AE08-16119A0160E7}" type="presParOf" srcId="{5F47FC5E-8DF6-4F8A-A5A7-127D56A8B945}" destId="{3D60BF90-F3BA-4151-98C1-E629641A745E}" srcOrd="7" destOrd="0" presId="urn:microsoft.com/office/officeart/2008/layout/LinedList"/>
    <dgm:cxn modelId="{D22AAE6E-0FCA-4E85-986D-0C2BF7F19310}" type="presParOf" srcId="{3D60BF90-F3BA-4151-98C1-E629641A745E}" destId="{B40B4CA0-3907-4B0D-8CDA-830D7FB5C13C}" srcOrd="0" destOrd="0" presId="urn:microsoft.com/office/officeart/2008/layout/LinedList"/>
    <dgm:cxn modelId="{1CD7C687-530C-4CB6-9423-8431A04627EF}" type="presParOf" srcId="{3D60BF90-F3BA-4151-98C1-E629641A745E}" destId="{643CEC0E-8325-493E-999F-C4ABDD267CBE}" srcOrd="1" destOrd="0" presId="urn:microsoft.com/office/officeart/2008/layout/LinedList"/>
    <dgm:cxn modelId="{0B7FA2B8-4B6D-4694-AD29-F5EEA086C548}" type="presParOf" srcId="{5F47FC5E-8DF6-4F8A-A5A7-127D56A8B945}" destId="{EB4532BD-FB54-4812-953B-F4B60C823F39}" srcOrd="8" destOrd="0" presId="urn:microsoft.com/office/officeart/2008/layout/LinedList"/>
    <dgm:cxn modelId="{E846F87C-8CAF-4ED9-A3BA-0E92ACD4DB05}" type="presParOf" srcId="{5F47FC5E-8DF6-4F8A-A5A7-127D56A8B945}" destId="{90A511F1-A2FE-46DF-BA61-8774AD60D521}" srcOrd="9" destOrd="0" presId="urn:microsoft.com/office/officeart/2008/layout/LinedList"/>
    <dgm:cxn modelId="{EEA1FB35-DFE0-41D3-951F-1DB920CF9C37}" type="presParOf" srcId="{90A511F1-A2FE-46DF-BA61-8774AD60D521}" destId="{53705A99-8C0D-4810-BBAA-42B769BA22C3}" srcOrd="0" destOrd="0" presId="urn:microsoft.com/office/officeart/2008/layout/LinedList"/>
    <dgm:cxn modelId="{4DBB93AB-506F-405F-BBAE-2EBF5FC6AB47}" type="presParOf" srcId="{90A511F1-A2FE-46DF-BA61-8774AD60D521}" destId="{E5833140-B416-4D5A-B04A-411724B9993E}" srcOrd="1" destOrd="0" presId="urn:microsoft.com/office/officeart/2008/layout/LinedList"/>
    <dgm:cxn modelId="{25B3B8F9-A54E-47B4-979E-3513B7063090}" type="presParOf" srcId="{5F47FC5E-8DF6-4F8A-A5A7-127D56A8B945}" destId="{A1B03680-55D9-4332-9940-EFCE3AFAB3FB}" srcOrd="10" destOrd="0" presId="urn:microsoft.com/office/officeart/2008/layout/LinedList"/>
    <dgm:cxn modelId="{04A2769E-FA91-432F-BE35-1BD1B95418ED}" type="presParOf" srcId="{5F47FC5E-8DF6-4F8A-A5A7-127D56A8B945}" destId="{A027D20F-B9E2-44CB-88BD-DEF7703E0104}" srcOrd="11" destOrd="0" presId="urn:microsoft.com/office/officeart/2008/layout/LinedList"/>
    <dgm:cxn modelId="{B6146A23-4FB6-47C4-9E0D-0D7D5B136177}" type="presParOf" srcId="{A027D20F-B9E2-44CB-88BD-DEF7703E0104}" destId="{5B8ECF00-C99D-453F-AD44-85EF01175DF8}" srcOrd="0" destOrd="0" presId="urn:microsoft.com/office/officeart/2008/layout/LinedList"/>
    <dgm:cxn modelId="{7D81A17A-7EBC-4650-AF4A-A007B730F262}" type="presParOf" srcId="{A027D20F-B9E2-44CB-88BD-DEF7703E0104}" destId="{E8D8C053-EE30-47A8-8583-B72D7015D2F1}" srcOrd="1" destOrd="0" presId="urn:microsoft.com/office/officeart/2008/layout/LinedList"/>
    <dgm:cxn modelId="{AD264715-A8D7-4EE7-9CA8-BE02EF3F7EDB}" type="presParOf" srcId="{5F47FC5E-8DF6-4F8A-A5A7-127D56A8B945}" destId="{6790D7EE-610B-4F9D-8FFA-18CF3E1D2BCC}" srcOrd="12" destOrd="0" presId="urn:microsoft.com/office/officeart/2008/layout/LinedList"/>
    <dgm:cxn modelId="{454251F1-EA39-46CA-9A47-3A757232B101}" type="presParOf" srcId="{5F47FC5E-8DF6-4F8A-A5A7-127D56A8B945}" destId="{73E3D6D2-6DAA-41B7-80F2-FF549DEB50EF}" srcOrd="13" destOrd="0" presId="urn:microsoft.com/office/officeart/2008/layout/LinedList"/>
    <dgm:cxn modelId="{0C18D217-1C2A-4CF8-B0FB-601C11FFA242}" type="presParOf" srcId="{73E3D6D2-6DAA-41B7-80F2-FF549DEB50EF}" destId="{95412BAF-2F37-4E3B-AC2B-F6A8793214F1}" srcOrd="0" destOrd="0" presId="urn:microsoft.com/office/officeart/2008/layout/LinedList"/>
    <dgm:cxn modelId="{1FE98DBB-8216-444C-BE7A-0AB1621802DA}" type="presParOf" srcId="{73E3D6D2-6DAA-41B7-80F2-FF549DEB50EF}" destId="{5DD3C86E-9016-4E23-91FF-70033DC04795}" srcOrd="1" destOrd="0" presId="urn:microsoft.com/office/officeart/2008/layout/LinedList"/>
    <dgm:cxn modelId="{03421667-B6FF-4BB1-98B9-CCD6CC37BCBF}" type="presParOf" srcId="{5F47FC5E-8DF6-4F8A-A5A7-127D56A8B945}" destId="{F11873EE-7EB1-40D5-95FA-80A8BE8D5F53}" srcOrd="14" destOrd="0" presId="urn:microsoft.com/office/officeart/2008/layout/LinedList"/>
    <dgm:cxn modelId="{F7D2AECB-AB5E-44BA-9E2B-E58CFCFEB338}" type="presParOf" srcId="{5F47FC5E-8DF6-4F8A-A5A7-127D56A8B945}" destId="{D118BAE6-9019-4657-87D8-806580202AF8}" srcOrd="15" destOrd="0" presId="urn:microsoft.com/office/officeart/2008/layout/LinedList"/>
    <dgm:cxn modelId="{48DE4A5D-ACA0-42CB-A121-CDF0640ECE45}" type="presParOf" srcId="{D118BAE6-9019-4657-87D8-806580202AF8}" destId="{9B6E0C09-29FA-4E84-8CF3-F3ECDB7DD828}" srcOrd="0" destOrd="0" presId="urn:microsoft.com/office/officeart/2008/layout/LinedList"/>
    <dgm:cxn modelId="{CF5F4F96-93C6-4CC3-BEEC-BC13F35EDB02}" type="presParOf" srcId="{D118BAE6-9019-4657-87D8-806580202AF8}" destId="{8E12BB38-BEFA-4A94-A1B4-38BE2C0068E4}" srcOrd="1" destOrd="0" presId="urn:microsoft.com/office/officeart/2008/layout/LinedList"/>
    <dgm:cxn modelId="{DAEAAB3D-FFEE-4EF5-B69C-B657C4A4E41A}" type="presParOf" srcId="{5F47FC5E-8DF6-4F8A-A5A7-127D56A8B945}" destId="{B2942815-BEB5-44F7-9D26-E1F6B8D020F2}" srcOrd="16" destOrd="0" presId="urn:microsoft.com/office/officeart/2008/layout/LinedList"/>
    <dgm:cxn modelId="{8AEE19EB-9263-4E53-8CC3-EC91FF6C2469}" type="presParOf" srcId="{5F47FC5E-8DF6-4F8A-A5A7-127D56A8B945}" destId="{9F665841-5A7C-44EC-8937-0002A07D7938}" srcOrd="17" destOrd="0" presId="urn:microsoft.com/office/officeart/2008/layout/LinedList"/>
    <dgm:cxn modelId="{E645E464-61E2-43ED-8DD5-D6C897D52430}" type="presParOf" srcId="{9F665841-5A7C-44EC-8937-0002A07D7938}" destId="{5F9791F8-6C72-4C04-9989-0FE467392F8E}" srcOrd="0" destOrd="0" presId="urn:microsoft.com/office/officeart/2008/layout/LinedList"/>
    <dgm:cxn modelId="{8AFACBEC-D662-4812-8EC8-FA32AF6BA9A2}" type="presParOf" srcId="{9F665841-5A7C-44EC-8937-0002A07D7938}" destId="{A1608F5A-CA3A-495D-A586-A7F6932E3A30}" srcOrd="1" destOrd="0" presId="urn:microsoft.com/office/officeart/2008/layout/LinedList"/>
    <dgm:cxn modelId="{8E6CCA22-083B-4D93-84BB-D270A21DCB5A}" type="presParOf" srcId="{5F47FC5E-8DF6-4F8A-A5A7-127D56A8B945}" destId="{F28D5448-E974-4990-8A10-719A1D7C749D}" srcOrd="18" destOrd="0" presId="urn:microsoft.com/office/officeart/2008/layout/LinedList"/>
    <dgm:cxn modelId="{8CB51F90-27C5-4797-95C9-1CD2A899B2AA}" type="presParOf" srcId="{5F47FC5E-8DF6-4F8A-A5A7-127D56A8B945}" destId="{FCEA8FC9-AEA5-415F-9F3E-7BA41924DC25}" srcOrd="19" destOrd="0" presId="urn:microsoft.com/office/officeart/2008/layout/LinedList"/>
    <dgm:cxn modelId="{AB96AC3E-A23D-49DA-AED9-AE2AB97716CE}" type="presParOf" srcId="{FCEA8FC9-AEA5-415F-9F3E-7BA41924DC25}" destId="{1C53C558-E82A-4EE1-ABCC-2EADB236BFC4}" srcOrd="0" destOrd="0" presId="urn:microsoft.com/office/officeart/2008/layout/LinedList"/>
    <dgm:cxn modelId="{05CB5170-C407-4C12-9FB3-91B5365E05CF}" type="presParOf" srcId="{FCEA8FC9-AEA5-415F-9F3E-7BA41924DC25}" destId="{C0D3139D-A9C4-48DE-A269-DEE1044F51A6}"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7E11A8-A3C4-45E6-86A5-B86F79F2DF06}">
      <dsp:nvSpPr>
        <dsp:cNvPr id="0" name=""/>
        <dsp:cNvSpPr/>
      </dsp:nvSpPr>
      <dsp:spPr>
        <a:xfrm>
          <a:off x="0" y="706"/>
          <a:ext cx="6949440" cy="165292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1F60937-DDFB-492B-A91B-F847E1BAA774}">
      <dsp:nvSpPr>
        <dsp:cNvPr id="0" name=""/>
        <dsp:cNvSpPr/>
      </dsp:nvSpPr>
      <dsp:spPr>
        <a:xfrm>
          <a:off x="500008" y="372613"/>
          <a:ext cx="909106" cy="90910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9A9A8D5-4CB5-439B-AE99-8851F633EA3D}">
      <dsp:nvSpPr>
        <dsp:cNvPr id="0" name=""/>
        <dsp:cNvSpPr/>
      </dsp:nvSpPr>
      <dsp:spPr>
        <a:xfrm>
          <a:off x="1909124" y="706"/>
          <a:ext cx="5040315" cy="16529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4934" tIns="174934" rIns="174934" bIns="174934" numCol="1" spcCol="1270" anchor="ctr" anchorCtr="0">
          <a:noAutofit/>
        </a:bodyPr>
        <a:lstStyle/>
        <a:p>
          <a:pPr marL="0" lvl="0" indent="0" algn="l" defTabSz="933450">
            <a:lnSpc>
              <a:spcPct val="90000"/>
            </a:lnSpc>
            <a:spcBef>
              <a:spcPct val="0"/>
            </a:spcBef>
            <a:spcAft>
              <a:spcPct val="35000"/>
            </a:spcAft>
            <a:buNone/>
          </a:pPr>
          <a:r>
            <a:rPr lang="en-US" sz="2100" kern="1200" dirty="0"/>
            <a:t>The force of blood pushing against the artery walls is too high, &gt;140/90 (World Health Organization, 2025). </a:t>
          </a:r>
        </a:p>
      </dsp:txBody>
      <dsp:txXfrm>
        <a:off x="1909124" y="706"/>
        <a:ext cx="5040315" cy="1652921"/>
      </dsp:txXfrm>
    </dsp:sp>
    <dsp:sp modelId="{447FBFFB-3259-4726-97F4-027027CAC3FF}">
      <dsp:nvSpPr>
        <dsp:cNvPr id="0" name=""/>
        <dsp:cNvSpPr/>
      </dsp:nvSpPr>
      <dsp:spPr>
        <a:xfrm>
          <a:off x="0" y="2066858"/>
          <a:ext cx="6949440" cy="165292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E3BDA5A-7CB0-4983-8DC7-093D8508224C}">
      <dsp:nvSpPr>
        <dsp:cNvPr id="0" name=""/>
        <dsp:cNvSpPr/>
      </dsp:nvSpPr>
      <dsp:spPr>
        <a:xfrm>
          <a:off x="500008" y="2438765"/>
          <a:ext cx="909106" cy="90910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DF63426-CADD-4C73-B6C8-3349FD2FFADB}">
      <dsp:nvSpPr>
        <dsp:cNvPr id="0" name=""/>
        <dsp:cNvSpPr/>
      </dsp:nvSpPr>
      <dsp:spPr>
        <a:xfrm>
          <a:off x="1909124" y="2066858"/>
          <a:ext cx="5040315" cy="16529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4934" tIns="174934" rIns="174934" bIns="174934" numCol="1" spcCol="1270" anchor="ctr" anchorCtr="0">
          <a:noAutofit/>
        </a:bodyPr>
        <a:lstStyle/>
        <a:p>
          <a:pPr marL="0" lvl="0" indent="0" algn="l" defTabSz="933450">
            <a:lnSpc>
              <a:spcPct val="90000"/>
            </a:lnSpc>
            <a:spcBef>
              <a:spcPct val="0"/>
            </a:spcBef>
            <a:spcAft>
              <a:spcPct val="35000"/>
            </a:spcAft>
            <a:buNone/>
          </a:pPr>
          <a:r>
            <a:rPr lang="en-US" sz="2100" kern="1200"/>
            <a:t>Known as a “silent killer,” because many people show no symptoms. </a:t>
          </a:r>
        </a:p>
      </dsp:txBody>
      <dsp:txXfrm>
        <a:off x="1909124" y="2066858"/>
        <a:ext cx="5040315" cy="1652921"/>
      </dsp:txXfrm>
    </dsp:sp>
    <dsp:sp modelId="{20ECEB1E-68D9-4544-B01F-B4EB535E224E}">
      <dsp:nvSpPr>
        <dsp:cNvPr id="0" name=""/>
        <dsp:cNvSpPr/>
      </dsp:nvSpPr>
      <dsp:spPr>
        <a:xfrm>
          <a:off x="0" y="4133010"/>
          <a:ext cx="6949440" cy="165292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195F0BD-2BA2-4EB7-BE21-8EB7B357E6A0}">
      <dsp:nvSpPr>
        <dsp:cNvPr id="0" name=""/>
        <dsp:cNvSpPr/>
      </dsp:nvSpPr>
      <dsp:spPr>
        <a:xfrm>
          <a:off x="500008" y="4504917"/>
          <a:ext cx="909106" cy="90910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F5C7790-6565-47E3-911B-7C899393796B}">
      <dsp:nvSpPr>
        <dsp:cNvPr id="0" name=""/>
        <dsp:cNvSpPr/>
      </dsp:nvSpPr>
      <dsp:spPr>
        <a:xfrm>
          <a:off x="1909124" y="4133010"/>
          <a:ext cx="5040315" cy="16529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4934" tIns="174934" rIns="174934" bIns="174934" numCol="1" spcCol="1270" anchor="ctr" anchorCtr="0">
          <a:noAutofit/>
        </a:bodyPr>
        <a:lstStyle/>
        <a:p>
          <a:pPr marL="0" lvl="0" indent="0" algn="l" defTabSz="933450">
            <a:lnSpc>
              <a:spcPct val="90000"/>
            </a:lnSpc>
            <a:spcBef>
              <a:spcPct val="0"/>
            </a:spcBef>
            <a:spcAft>
              <a:spcPct val="35000"/>
            </a:spcAft>
            <a:buNone/>
          </a:pPr>
          <a:r>
            <a:rPr lang="en-US" sz="2100" kern="1200"/>
            <a:t>Although there are rarely symptoms, people with hypertension may have headaches, shortness of breath, or nosebleeds. </a:t>
          </a:r>
        </a:p>
      </dsp:txBody>
      <dsp:txXfrm>
        <a:off x="1909124" y="4133010"/>
        <a:ext cx="5040315" cy="165292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C3F709-DF6C-4F21-B483-D659891ABC80}">
      <dsp:nvSpPr>
        <dsp:cNvPr id="0" name=""/>
        <dsp:cNvSpPr/>
      </dsp:nvSpPr>
      <dsp:spPr>
        <a:xfrm>
          <a:off x="0" y="138598"/>
          <a:ext cx="6949440" cy="87984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t>An estimated 1.4 billion adults aged 30–79 years worldwide had hypertension in 2024; this represents 33% of the popluation in this age range.</a:t>
          </a:r>
        </a:p>
      </dsp:txBody>
      <dsp:txXfrm>
        <a:off x="42950" y="181548"/>
        <a:ext cx="6863540" cy="793940"/>
      </dsp:txXfrm>
    </dsp:sp>
    <dsp:sp modelId="{34955C71-6DD0-4E60-A018-D4F4817367B2}">
      <dsp:nvSpPr>
        <dsp:cNvPr id="0" name=""/>
        <dsp:cNvSpPr/>
      </dsp:nvSpPr>
      <dsp:spPr>
        <a:xfrm>
          <a:off x="0" y="1064519"/>
          <a:ext cx="6949440" cy="879840"/>
        </a:xfrm>
        <a:prstGeom prst="roundRect">
          <a:avLst/>
        </a:prstGeom>
        <a:solidFill>
          <a:schemeClr val="accent5">
            <a:hueOff val="1822866"/>
            <a:satOff val="-821"/>
            <a:lumOff val="-101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t>Two-thirds of adults aged 30–79 years who have hypertension live in low- and middle-income countries.</a:t>
          </a:r>
        </a:p>
      </dsp:txBody>
      <dsp:txXfrm>
        <a:off x="42950" y="1107469"/>
        <a:ext cx="6863540" cy="793940"/>
      </dsp:txXfrm>
    </dsp:sp>
    <dsp:sp modelId="{13FFF7E5-437C-4B96-BC14-0F19ED173701}">
      <dsp:nvSpPr>
        <dsp:cNvPr id="0" name=""/>
        <dsp:cNvSpPr/>
      </dsp:nvSpPr>
      <dsp:spPr>
        <a:xfrm>
          <a:off x="0" y="1990439"/>
          <a:ext cx="6949440" cy="879840"/>
        </a:xfrm>
        <a:prstGeom prst="roundRect">
          <a:avLst/>
        </a:prstGeom>
        <a:solidFill>
          <a:schemeClr val="accent5">
            <a:hueOff val="3645731"/>
            <a:satOff val="-1642"/>
            <a:lumOff val="-203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t>An estimated 600 million adults with hypertension (44%) are unaware that they have the condition.</a:t>
          </a:r>
        </a:p>
      </dsp:txBody>
      <dsp:txXfrm>
        <a:off x="42950" y="2033389"/>
        <a:ext cx="6863540" cy="793940"/>
      </dsp:txXfrm>
    </dsp:sp>
    <dsp:sp modelId="{3EE524E0-4B03-46EC-A7BA-6744E3ECED5C}">
      <dsp:nvSpPr>
        <dsp:cNvPr id="0" name=""/>
        <dsp:cNvSpPr/>
      </dsp:nvSpPr>
      <dsp:spPr>
        <a:xfrm>
          <a:off x="0" y="2916359"/>
          <a:ext cx="6949440" cy="879840"/>
        </a:xfrm>
        <a:prstGeom prst="roundRect">
          <a:avLst/>
        </a:prstGeom>
        <a:solidFill>
          <a:schemeClr val="accent5">
            <a:hueOff val="5468597"/>
            <a:satOff val="-2462"/>
            <a:lumOff val="-305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t>Approximately 630 million adults with hypertension (44%) are diagnosed and treated.</a:t>
          </a:r>
        </a:p>
      </dsp:txBody>
      <dsp:txXfrm>
        <a:off x="42950" y="2959309"/>
        <a:ext cx="6863540" cy="793940"/>
      </dsp:txXfrm>
    </dsp:sp>
    <dsp:sp modelId="{EA0F13DE-1A72-44D5-AA2B-42972BD6F422}">
      <dsp:nvSpPr>
        <dsp:cNvPr id="0" name=""/>
        <dsp:cNvSpPr/>
      </dsp:nvSpPr>
      <dsp:spPr>
        <a:xfrm>
          <a:off x="0" y="3842279"/>
          <a:ext cx="6949440" cy="879840"/>
        </a:xfrm>
        <a:prstGeom prst="roundRect">
          <a:avLst/>
        </a:prstGeom>
        <a:solidFill>
          <a:schemeClr val="accent5">
            <a:hueOff val="7291462"/>
            <a:satOff val="-3283"/>
            <a:lumOff val="-407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t>Approximately 320 million adults with hypertension (23%) have it under control.</a:t>
          </a:r>
        </a:p>
      </dsp:txBody>
      <dsp:txXfrm>
        <a:off x="42950" y="3885229"/>
        <a:ext cx="6863540" cy="793940"/>
      </dsp:txXfrm>
    </dsp:sp>
    <dsp:sp modelId="{BCF11C90-FDC9-41AB-8CDE-AB1E59EF807A}">
      <dsp:nvSpPr>
        <dsp:cNvPr id="0" name=""/>
        <dsp:cNvSpPr/>
      </dsp:nvSpPr>
      <dsp:spPr>
        <a:xfrm>
          <a:off x="0" y="4768199"/>
          <a:ext cx="6949440" cy="879840"/>
        </a:xfrm>
        <a:prstGeom prst="roundRect">
          <a:avLst/>
        </a:prstGeom>
        <a:solidFill>
          <a:schemeClr val="accent5">
            <a:hueOff val="9114327"/>
            <a:satOff val="-4104"/>
            <a:lumOff val="-509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t>Hypertension is a major cause of premature death worldwide.</a:t>
          </a:r>
        </a:p>
      </dsp:txBody>
      <dsp:txXfrm>
        <a:off x="42950" y="4811149"/>
        <a:ext cx="6863540" cy="79394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65D8C6-6602-4EC1-AA6A-21F99244BF2B}">
      <dsp:nvSpPr>
        <dsp:cNvPr id="0" name=""/>
        <dsp:cNvSpPr/>
      </dsp:nvSpPr>
      <dsp:spPr>
        <a:xfrm>
          <a:off x="0" y="706"/>
          <a:ext cx="694944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16D1E8E-16D4-46C1-AB2A-225062C8E9B0}">
      <dsp:nvSpPr>
        <dsp:cNvPr id="0" name=""/>
        <dsp:cNvSpPr/>
      </dsp:nvSpPr>
      <dsp:spPr>
        <a:xfrm>
          <a:off x="0" y="706"/>
          <a:ext cx="6949440" cy="5785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kern="1200" dirty="0"/>
            <a:t>Physical inactivity</a:t>
          </a:r>
        </a:p>
      </dsp:txBody>
      <dsp:txXfrm>
        <a:off x="0" y="706"/>
        <a:ext cx="6949440" cy="578522"/>
      </dsp:txXfrm>
    </dsp:sp>
    <dsp:sp modelId="{170C83CF-71D2-439B-9A21-CF8EA0F4F324}">
      <dsp:nvSpPr>
        <dsp:cNvPr id="0" name=""/>
        <dsp:cNvSpPr/>
      </dsp:nvSpPr>
      <dsp:spPr>
        <a:xfrm>
          <a:off x="0" y="579228"/>
          <a:ext cx="6949440" cy="0"/>
        </a:xfrm>
        <a:prstGeom prst="line">
          <a:avLst/>
        </a:prstGeom>
        <a:solidFill>
          <a:schemeClr val="accent2">
            <a:hueOff val="-115703"/>
            <a:satOff val="-2403"/>
            <a:lumOff val="-654"/>
            <a:alphaOff val="0"/>
          </a:schemeClr>
        </a:solidFill>
        <a:ln w="12700" cap="flat" cmpd="sng" algn="ctr">
          <a:solidFill>
            <a:schemeClr val="accent2">
              <a:hueOff val="-115703"/>
              <a:satOff val="-2403"/>
              <a:lumOff val="-65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0CC46DA-CA97-40E1-B072-55600903F328}">
      <dsp:nvSpPr>
        <dsp:cNvPr id="0" name=""/>
        <dsp:cNvSpPr/>
      </dsp:nvSpPr>
      <dsp:spPr>
        <a:xfrm>
          <a:off x="0" y="579228"/>
          <a:ext cx="6949440" cy="5785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kern="1200"/>
            <a:t>Unhealthy diets (high in sodium, low in potassium)</a:t>
          </a:r>
        </a:p>
      </dsp:txBody>
      <dsp:txXfrm>
        <a:off x="0" y="579228"/>
        <a:ext cx="6949440" cy="578522"/>
      </dsp:txXfrm>
    </dsp:sp>
    <dsp:sp modelId="{F04F7779-D276-4914-8DB9-F19D3B26D5A4}">
      <dsp:nvSpPr>
        <dsp:cNvPr id="0" name=""/>
        <dsp:cNvSpPr/>
      </dsp:nvSpPr>
      <dsp:spPr>
        <a:xfrm>
          <a:off x="0" y="1157751"/>
          <a:ext cx="6949440" cy="0"/>
        </a:xfrm>
        <a:prstGeom prst="line">
          <a:avLst/>
        </a:prstGeom>
        <a:solidFill>
          <a:schemeClr val="accent2">
            <a:hueOff val="-231406"/>
            <a:satOff val="-4807"/>
            <a:lumOff val="-1307"/>
            <a:alphaOff val="0"/>
          </a:schemeClr>
        </a:solidFill>
        <a:ln w="12700" cap="flat" cmpd="sng" algn="ctr">
          <a:solidFill>
            <a:schemeClr val="accent2">
              <a:hueOff val="-231406"/>
              <a:satOff val="-4807"/>
              <a:lumOff val="-130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8599704-4922-4D94-A52F-CAD19A881E65}">
      <dsp:nvSpPr>
        <dsp:cNvPr id="0" name=""/>
        <dsp:cNvSpPr/>
      </dsp:nvSpPr>
      <dsp:spPr>
        <a:xfrm>
          <a:off x="0" y="1157751"/>
          <a:ext cx="6949440" cy="5785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kern="1200"/>
            <a:t>Diabetes</a:t>
          </a:r>
        </a:p>
      </dsp:txBody>
      <dsp:txXfrm>
        <a:off x="0" y="1157751"/>
        <a:ext cx="6949440" cy="578522"/>
      </dsp:txXfrm>
    </dsp:sp>
    <dsp:sp modelId="{8EA7860D-0584-48CC-88C2-0D5D0EF5E7D2}">
      <dsp:nvSpPr>
        <dsp:cNvPr id="0" name=""/>
        <dsp:cNvSpPr/>
      </dsp:nvSpPr>
      <dsp:spPr>
        <a:xfrm>
          <a:off x="0" y="1736273"/>
          <a:ext cx="6949440" cy="0"/>
        </a:xfrm>
        <a:prstGeom prst="line">
          <a:avLst/>
        </a:prstGeom>
        <a:solidFill>
          <a:schemeClr val="accent2">
            <a:hueOff val="-347110"/>
            <a:satOff val="-7210"/>
            <a:lumOff val="-1961"/>
            <a:alphaOff val="0"/>
          </a:schemeClr>
        </a:solidFill>
        <a:ln w="12700" cap="flat" cmpd="sng" algn="ctr">
          <a:solidFill>
            <a:schemeClr val="accent2">
              <a:hueOff val="-347110"/>
              <a:satOff val="-7210"/>
              <a:lumOff val="-196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40B4CA0-3907-4B0D-8CDA-830D7FB5C13C}">
      <dsp:nvSpPr>
        <dsp:cNvPr id="0" name=""/>
        <dsp:cNvSpPr/>
      </dsp:nvSpPr>
      <dsp:spPr>
        <a:xfrm>
          <a:off x="0" y="1736273"/>
          <a:ext cx="6949440" cy="5785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kern="1200"/>
            <a:t>Alcohol and tobacco</a:t>
          </a:r>
        </a:p>
      </dsp:txBody>
      <dsp:txXfrm>
        <a:off x="0" y="1736273"/>
        <a:ext cx="6949440" cy="578522"/>
      </dsp:txXfrm>
    </dsp:sp>
    <dsp:sp modelId="{EB4532BD-FB54-4812-953B-F4B60C823F39}">
      <dsp:nvSpPr>
        <dsp:cNvPr id="0" name=""/>
        <dsp:cNvSpPr/>
      </dsp:nvSpPr>
      <dsp:spPr>
        <a:xfrm>
          <a:off x="0" y="2314796"/>
          <a:ext cx="6949440" cy="0"/>
        </a:xfrm>
        <a:prstGeom prst="line">
          <a:avLst/>
        </a:prstGeom>
        <a:solidFill>
          <a:schemeClr val="accent2">
            <a:hueOff val="-462813"/>
            <a:satOff val="-9614"/>
            <a:lumOff val="-2614"/>
            <a:alphaOff val="0"/>
          </a:schemeClr>
        </a:solidFill>
        <a:ln w="12700" cap="flat" cmpd="sng" algn="ctr">
          <a:solidFill>
            <a:schemeClr val="accent2">
              <a:hueOff val="-462813"/>
              <a:satOff val="-9614"/>
              <a:lumOff val="-261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3705A99-8C0D-4810-BBAA-42B769BA22C3}">
      <dsp:nvSpPr>
        <dsp:cNvPr id="0" name=""/>
        <dsp:cNvSpPr/>
      </dsp:nvSpPr>
      <dsp:spPr>
        <a:xfrm>
          <a:off x="0" y="2314796"/>
          <a:ext cx="6949440" cy="5785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kern="1200"/>
            <a:t>Obesity</a:t>
          </a:r>
        </a:p>
      </dsp:txBody>
      <dsp:txXfrm>
        <a:off x="0" y="2314796"/>
        <a:ext cx="6949440" cy="578522"/>
      </dsp:txXfrm>
    </dsp:sp>
    <dsp:sp modelId="{A1B03680-55D9-4332-9940-EFCE3AFAB3FB}">
      <dsp:nvSpPr>
        <dsp:cNvPr id="0" name=""/>
        <dsp:cNvSpPr/>
      </dsp:nvSpPr>
      <dsp:spPr>
        <a:xfrm>
          <a:off x="0" y="2893318"/>
          <a:ext cx="6949440" cy="0"/>
        </a:xfrm>
        <a:prstGeom prst="line">
          <a:avLst/>
        </a:prstGeom>
        <a:solidFill>
          <a:schemeClr val="accent2">
            <a:hueOff val="-578516"/>
            <a:satOff val="-12017"/>
            <a:lumOff val="-3268"/>
            <a:alphaOff val="0"/>
          </a:schemeClr>
        </a:solidFill>
        <a:ln w="12700" cap="flat" cmpd="sng" algn="ctr">
          <a:solidFill>
            <a:schemeClr val="accent2">
              <a:hueOff val="-578516"/>
              <a:satOff val="-12017"/>
              <a:lumOff val="-326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B8ECF00-C99D-453F-AD44-85EF01175DF8}">
      <dsp:nvSpPr>
        <dsp:cNvPr id="0" name=""/>
        <dsp:cNvSpPr/>
      </dsp:nvSpPr>
      <dsp:spPr>
        <a:xfrm>
          <a:off x="0" y="2893318"/>
          <a:ext cx="6949440" cy="5785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kern="1200"/>
            <a:t>Family history of high blood pressure</a:t>
          </a:r>
        </a:p>
      </dsp:txBody>
      <dsp:txXfrm>
        <a:off x="0" y="2893318"/>
        <a:ext cx="6949440" cy="578522"/>
      </dsp:txXfrm>
    </dsp:sp>
    <dsp:sp modelId="{6790D7EE-610B-4F9D-8FFA-18CF3E1D2BCC}">
      <dsp:nvSpPr>
        <dsp:cNvPr id="0" name=""/>
        <dsp:cNvSpPr/>
      </dsp:nvSpPr>
      <dsp:spPr>
        <a:xfrm>
          <a:off x="0" y="3471841"/>
          <a:ext cx="6949440" cy="0"/>
        </a:xfrm>
        <a:prstGeom prst="line">
          <a:avLst/>
        </a:prstGeom>
        <a:solidFill>
          <a:schemeClr val="accent2">
            <a:hueOff val="-694219"/>
            <a:satOff val="-14421"/>
            <a:lumOff val="-3921"/>
            <a:alphaOff val="0"/>
          </a:schemeClr>
        </a:solidFill>
        <a:ln w="12700" cap="flat" cmpd="sng" algn="ctr">
          <a:solidFill>
            <a:schemeClr val="accent2">
              <a:hueOff val="-694219"/>
              <a:satOff val="-14421"/>
              <a:lumOff val="-392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5412BAF-2F37-4E3B-AC2B-F6A8793214F1}">
      <dsp:nvSpPr>
        <dsp:cNvPr id="0" name=""/>
        <dsp:cNvSpPr/>
      </dsp:nvSpPr>
      <dsp:spPr>
        <a:xfrm>
          <a:off x="0" y="3471841"/>
          <a:ext cx="6949440" cy="5785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kern="1200"/>
            <a:t>Pregnancy</a:t>
          </a:r>
        </a:p>
      </dsp:txBody>
      <dsp:txXfrm>
        <a:off x="0" y="3471841"/>
        <a:ext cx="6949440" cy="578522"/>
      </dsp:txXfrm>
    </dsp:sp>
    <dsp:sp modelId="{F11873EE-7EB1-40D5-95FA-80A8BE8D5F53}">
      <dsp:nvSpPr>
        <dsp:cNvPr id="0" name=""/>
        <dsp:cNvSpPr/>
      </dsp:nvSpPr>
      <dsp:spPr>
        <a:xfrm>
          <a:off x="0" y="4050364"/>
          <a:ext cx="6949440" cy="0"/>
        </a:xfrm>
        <a:prstGeom prst="line">
          <a:avLst/>
        </a:prstGeom>
        <a:solidFill>
          <a:schemeClr val="accent2">
            <a:hueOff val="-809923"/>
            <a:satOff val="-16824"/>
            <a:lumOff val="-4575"/>
            <a:alphaOff val="0"/>
          </a:schemeClr>
        </a:solidFill>
        <a:ln w="12700" cap="flat" cmpd="sng" algn="ctr">
          <a:solidFill>
            <a:schemeClr val="accent2">
              <a:hueOff val="-809923"/>
              <a:satOff val="-16824"/>
              <a:lumOff val="-457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B6E0C09-29FA-4E84-8CF3-F3ECDB7DD828}">
      <dsp:nvSpPr>
        <dsp:cNvPr id="0" name=""/>
        <dsp:cNvSpPr/>
      </dsp:nvSpPr>
      <dsp:spPr>
        <a:xfrm>
          <a:off x="0" y="4050364"/>
          <a:ext cx="6949440" cy="5785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kern="1200"/>
            <a:t>Older age</a:t>
          </a:r>
        </a:p>
      </dsp:txBody>
      <dsp:txXfrm>
        <a:off x="0" y="4050364"/>
        <a:ext cx="6949440" cy="578522"/>
      </dsp:txXfrm>
    </dsp:sp>
    <dsp:sp modelId="{B2942815-BEB5-44F7-9D26-E1F6B8D020F2}">
      <dsp:nvSpPr>
        <dsp:cNvPr id="0" name=""/>
        <dsp:cNvSpPr/>
      </dsp:nvSpPr>
      <dsp:spPr>
        <a:xfrm>
          <a:off x="0" y="4628886"/>
          <a:ext cx="6949440" cy="0"/>
        </a:xfrm>
        <a:prstGeom prst="line">
          <a:avLst/>
        </a:prstGeom>
        <a:solidFill>
          <a:schemeClr val="accent2">
            <a:hueOff val="-925626"/>
            <a:satOff val="-19228"/>
            <a:lumOff val="-5228"/>
            <a:alphaOff val="0"/>
          </a:schemeClr>
        </a:solidFill>
        <a:ln w="12700" cap="flat" cmpd="sng" algn="ctr">
          <a:solidFill>
            <a:schemeClr val="accent2">
              <a:hueOff val="-925626"/>
              <a:satOff val="-19228"/>
              <a:lumOff val="-52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F9791F8-6C72-4C04-9989-0FE467392F8E}">
      <dsp:nvSpPr>
        <dsp:cNvPr id="0" name=""/>
        <dsp:cNvSpPr/>
      </dsp:nvSpPr>
      <dsp:spPr>
        <a:xfrm>
          <a:off x="0" y="4628886"/>
          <a:ext cx="6949440" cy="5785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kern="1200" dirty="0"/>
            <a:t>Male sex until around age 60, then female sex older than 60.</a:t>
          </a:r>
        </a:p>
      </dsp:txBody>
      <dsp:txXfrm>
        <a:off x="0" y="4628886"/>
        <a:ext cx="6949440" cy="578522"/>
      </dsp:txXfrm>
    </dsp:sp>
    <dsp:sp modelId="{F28D5448-E974-4990-8A10-719A1D7C749D}">
      <dsp:nvSpPr>
        <dsp:cNvPr id="0" name=""/>
        <dsp:cNvSpPr/>
      </dsp:nvSpPr>
      <dsp:spPr>
        <a:xfrm>
          <a:off x="0" y="5207409"/>
          <a:ext cx="6949440" cy="0"/>
        </a:xfrm>
        <a:prstGeom prst="line">
          <a:avLst/>
        </a:prstGeom>
        <a:solidFill>
          <a:schemeClr val="accent2">
            <a:hueOff val="-1041329"/>
            <a:satOff val="-21631"/>
            <a:lumOff val="-5882"/>
            <a:alphaOff val="0"/>
          </a:schemeClr>
        </a:solidFill>
        <a:ln w="12700" cap="flat" cmpd="sng" algn="ctr">
          <a:solidFill>
            <a:schemeClr val="accent2">
              <a:hueOff val="-1041329"/>
              <a:satOff val="-21631"/>
              <a:lumOff val="-588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C53C558-E82A-4EE1-ABCC-2EADB236BFC4}">
      <dsp:nvSpPr>
        <dsp:cNvPr id="0" name=""/>
        <dsp:cNvSpPr/>
      </dsp:nvSpPr>
      <dsp:spPr>
        <a:xfrm>
          <a:off x="0" y="5207409"/>
          <a:ext cx="6949440" cy="5785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kern="1200" dirty="0"/>
            <a:t>African-American ethnicity</a:t>
          </a:r>
        </a:p>
      </dsp:txBody>
      <dsp:txXfrm>
        <a:off x="0" y="5207409"/>
        <a:ext cx="6949440" cy="578522"/>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781AEC-3DF3-4AFA-AE77-396340B0BF09}" type="datetimeFigureOut">
              <a:rPr lang="en-US" smtClean="0"/>
              <a:t>4/5/2026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6BD105-C735-44D5-A92D-64DC9C2E7B8C}" type="slidenum">
              <a:rPr lang="en-US" smtClean="0"/>
              <a:t>‹#›</a:t>
            </a:fld>
            <a:endParaRPr lang="en-US"/>
          </a:p>
        </p:txBody>
      </p:sp>
    </p:spTree>
    <p:extLst>
      <p:ext uri="{BB962C8B-B14F-4D97-AF65-F5344CB8AC3E}">
        <p14:creationId xmlns:p14="http://schemas.microsoft.com/office/powerpoint/2010/main" val="37320349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6BD105-C735-44D5-A92D-64DC9C2E7B8C}" type="slidenum">
              <a:rPr lang="en-US" smtClean="0"/>
              <a:t>6</a:t>
            </a:fld>
            <a:endParaRPr lang="en-US"/>
          </a:p>
        </p:txBody>
      </p:sp>
    </p:spTree>
    <p:extLst>
      <p:ext uri="{BB962C8B-B14F-4D97-AF65-F5344CB8AC3E}">
        <p14:creationId xmlns:p14="http://schemas.microsoft.com/office/powerpoint/2010/main" val="24592517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2301923" y="1122363"/>
            <a:ext cx="7588155" cy="2621154"/>
          </a:xfrm>
        </p:spPr>
        <p:txBody>
          <a:bodyPr anchor="b">
            <a:normAutofit/>
          </a:bodyPr>
          <a:lstStyle>
            <a:lvl1pPr algn="ctr">
              <a:defRPr sz="4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301923" y="3843708"/>
            <a:ext cx="7588155" cy="1414091"/>
          </a:xfrm>
        </p:spPr>
        <p:txBody>
          <a:bodyPr>
            <a:norm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C128FA71-3A18-48C0-980F-4B68F7F63042}" type="datetime1">
              <a:rPr lang="en-US" smtClean="0"/>
              <a:t>4/5/2026</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2772209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51C1210E-201E-4473-82AC-2466F5386C38}" type="datetime1">
              <a:rPr lang="en-US" smtClean="0"/>
              <a:t>4/5/2026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7873426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D06AF-EF87-8489-2C82-DEB90B7EFE0C}"/>
              </a:ext>
            </a:extLst>
          </p:cNvPr>
          <p:cNvSpPr>
            <a:spLocks noGrp="1"/>
          </p:cNvSpPr>
          <p:nvPr>
            <p:ph type="title"/>
          </p:nvPr>
        </p:nvSpPr>
        <p:spPr>
          <a:xfrm>
            <a:off x="603381" y="553616"/>
            <a:ext cx="8273140" cy="4008859"/>
          </a:xfrm>
        </p:spPr>
        <p:txBody>
          <a:bodyPr anchor="t">
            <a:normAutofit/>
          </a:bodyPr>
          <a:lstStyle>
            <a:lvl1pPr>
              <a:defRPr sz="5400" cap="all"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08E5678-CA38-1318-9EA2-5E0A4F9A59BA}"/>
              </a:ext>
            </a:extLst>
          </p:cNvPr>
          <p:cNvSpPr>
            <a:spLocks noGrp="1"/>
          </p:cNvSpPr>
          <p:nvPr>
            <p:ph type="body" idx="1"/>
          </p:nvPr>
        </p:nvSpPr>
        <p:spPr>
          <a:xfrm>
            <a:off x="603380" y="4589463"/>
            <a:ext cx="8273140" cy="1384617"/>
          </a:xfrm>
        </p:spPr>
        <p:txBody>
          <a:bodyPr anchor="b">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4E99186-7E5A-60AF-DE69-5C7DA71611AB}"/>
              </a:ext>
            </a:extLst>
          </p:cNvPr>
          <p:cNvSpPr>
            <a:spLocks noGrp="1"/>
          </p:cNvSpPr>
          <p:nvPr>
            <p:ph type="dt" sz="half" idx="10"/>
          </p:nvPr>
        </p:nvSpPr>
        <p:spPr/>
        <p:txBody>
          <a:bodyPr/>
          <a:lstStyle/>
          <a:p>
            <a:fld id="{B01EA198-6CAB-4B8F-B93F-1F9C8C4B6CE7}" type="datetime1">
              <a:rPr lang="en-US" smtClean="0"/>
              <a:t>4/5/2026</a:t>
            </a:fld>
            <a:endParaRPr lang="en-US"/>
          </a:p>
        </p:txBody>
      </p:sp>
      <p:sp>
        <p:nvSpPr>
          <p:cNvPr id="5" name="Footer Placeholder 4">
            <a:extLst>
              <a:ext uri="{FF2B5EF4-FFF2-40B4-BE49-F238E27FC236}">
                <a16:creationId xmlns:a16="http://schemas.microsoft.com/office/drawing/2014/main" id="{82FA13D1-1FBA-E820-323B-77B41F1A665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B39BE85-85F6-4636-C651-D87CC969A49E}"/>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9073989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48640"/>
            <a:ext cx="10741152" cy="1132258"/>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2E861E-DFBA-B4AA-9356-CDE3D3F57C04}"/>
              </a:ext>
            </a:extLst>
          </p:cNvPr>
          <p:cNvSpPr>
            <a:spLocks noGrp="1"/>
          </p:cNvSpPr>
          <p:nvPr>
            <p:ph sz="half" idx="1"/>
          </p:nvPr>
        </p:nvSpPr>
        <p:spPr>
          <a:xfrm>
            <a:off x="612648"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451D7538-EC5A-3EE7-176F-A58920C5079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CA06041F-4525-44D5-AA4F-332294BF1F56}" type="datetime1">
              <a:rPr lang="en-US" smtClean="0"/>
              <a:t>4/5/2026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6556352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609600" y="547396"/>
            <a:ext cx="10745788" cy="1143292"/>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09600" y="1685735"/>
            <a:ext cx="5157787"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4DA52B0-7419-A946-4523-6D34BCAD26D1}"/>
              </a:ext>
            </a:extLst>
          </p:cNvPr>
          <p:cNvSpPr>
            <a:spLocks noGrp="1"/>
          </p:cNvSpPr>
          <p:nvPr>
            <p:ph sz="half" idx="2"/>
          </p:nvPr>
        </p:nvSpPr>
        <p:spPr>
          <a:xfrm>
            <a:off x="609600" y="2386894"/>
            <a:ext cx="5157787" cy="37650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172200" y="1685735"/>
            <a:ext cx="5183188"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3BAE980-E611-98B5-04E9-DE4584B0E33F}"/>
              </a:ext>
            </a:extLst>
          </p:cNvPr>
          <p:cNvSpPr>
            <a:spLocks noGrp="1"/>
          </p:cNvSpPr>
          <p:nvPr>
            <p:ph sz="quarter" idx="4"/>
          </p:nvPr>
        </p:nvSpPr>
        <p:spPr>
          <a:xfrm>
            <a:off x="6172199" y="2386894"/>
            <a:ext cx="5183189" cy="37650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F9557091-BBDF-4EB9-BA6B-2BB67AC4FC0F}" type="datetime1">
              <a:rPr lang="en-US" smtClean="0"/>
              <a:t>4/5/2026</a:t>
            </a:fld>
            <a:endParaRPr lang="en-US"/>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1354525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2D6B226B-77A6-410C-9796-083F278E0125}" type="datetime1">
              <a:rPr lang="en-US" smtClean="0"/>
              <a:t>4/5/2026</a:t>
            </a:fld>
            <a:endParaRPr lang="en-US"/>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8470586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A23A578B-D289-4C40-8593-3D356C49DA58}" type="datetime1">
              <a:rPr lang="en-US" smtClean="0"/>
              <a:t>4/5/2026</a:t>
            </a:fld>
            <a:endParaRPr lang="en-US"/>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2174708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597160" y="553616"/>
            <a:ext cx="3595634" cy="1757505"/>
          </a:xfrm>
        </p:spPr>
        <p:txBody>
          <a:bodyPr anchor="t">
            <a:normAutofit/>
          </a:bodyPr>
          <a:lstStyle>
            <a:lvl1pPr>
              <a:defRPr sz="28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34708" y="553616"/>
            <a:ext cx="6279741" cy="548640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597160" y="2311121"/>
            <a:ext cx="3595634" cy="3728895"/>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713DFAE3-14DB-48A7-A80F-80DDB072CE3D}" type="datetime1">
              <a:rPr lang="en-US" smtClean="0"/>
              <a:t>4/5/2026</a:t>
            </a:fld>
            <a:endParaRPr lang="en-US"/>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7147475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594360" y="557784"/>
            <a:ext cx="3595634" cy="2212313"/>
          </a:xfrm>
        </p:spPr>
        <p:txBody>
          <a:bodyPr anchor="t">
            <a:normAutofit/>
          </a:bodyPr>
          <a:lstStyle>
            <a:lvl1pPr>
              <a:defRPr sz="28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571C769-CEC8-962A-01E6-15B0E056791E}"/>
              </a:ext>
            </a:extLst>
          </p:cNvPr>
          <p:cNvSpPr>
            <a:spLocks noGrp="1"/>
          </p:cNvSpPr>
          <p:nvPr>
            <p:ph type="pic" idx="1"/>
          </p:nvPr>
        </p:nvSpPr>
        <p:spPr>
          <a:xfrm>
            <a:off x="5063319" y="657103"/>
            <a:ext cx="6483687" cy="555590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09601" y="2826137"/>
            <a:ext cx="3585586" cy="343463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92C5EAEF-6478-4102-8F5D-A5FE9FC97ACB}" type="datetime1">
              <a:rPr lang="en-US" smtClean="0"/>
              <a:t>4/5/2026</a:t>
            </a:fld>
            <a:endParaRPr lang="en-US"/>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6830949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E956D-CB73-C986-F100-46487310D11E}"/>
              </a:ext>
            </a:extLst>
          </p:cNvPr>
          <p:cNvSpPr>
            <a:spLocks noGrp="1"/>
          </p:cNvSpPr>
          <p:nvPr>
            <p:ph type="title"/>
          </p:nvPr>
        </p:nvSpPr>
        <p:spPr>
          <a:xfrm>
            <a:off x="612648" y="548640"/>
            <a:ext cx="10515600" cy="1132258"/>
          </a:xfr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E423E6A-A07C-BF0D-EA30-9A8A854E48F1}"/>
              </a:ext>
            </a:extLst>
          </p:cNvPr>
          <p:cNvSpPr>
            <a:spLocks noGrp="1"/>
          </p:cNvSpPr>
          <p:nvPr>
            <p:ph type="body" orient="vert" idx="1"/>
          </p:nvPr>
        </p:nvSpPr>
        <p:spPr>
          <a:xfrm>
            <a:off x="612648" y="1680898"/>
            <a:ext cx="10515600" cy="449606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DC9908-8F95-8DFC-72CC-158552B56735}"/>
              </a:ext>
            </a:extLst>
          </p:cNvPr>
          <p:cNvSpPr>
            <a:spLocks noGrp="1"/>
          </p:cNvSpPr>
          <p:nvPr>
            <p:ph type="dt" sz="half" idx="10"/>
          </p:nvPr>
        </p:nvSpPr>
        <p:spPr/>
        <p:txBody>
          <a:bodyPr/>
          <a:lstStyle/>
          <a:p>
            <a:fld id="{7104EDB3-C0E8-45F8-9E1D-1B6C8D1880C0}" type="datetime1">
              <a:rPr lang="en-US" smtClean="0"/>
              <a:t>4/5/2026</a:t>
            </a:fld>
            <a:endParaRPr lang="en-US"/>
          </a:p>
        </p:txBody>
      </p:sp>
      <p:sp>
        <p:nvSpPr>
          <p:cNvPr id="5" name="Footer Placeholder 4">
            <a:extLst>
              <a:ext uri="{FF2B5EF4-FFF2-40B4-BE49-F238E27FC236}">
                <a16:creationId xmlns:a16="http://schemas.microsoft.com/office/drawing/2014/main" id="{2C26C9BE-9060-50CB-2BB7-07307FF89A7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84A835B-97D3-BC22-F0B8-4986D4636271}"/>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4014628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85B0252-346C-F6F4-3642-19F571550D45}"/>
              </a:ext>
            </a:extLst>
          </p:cNvPr>
          <p:cNvSpPr>
            <a:spLocks noGrp="1"/>
          </p:cNvSpPr>
          <p:nvPr>
            <p:ph type="title" orient="vert"/>
          </p:nvPr>
        </p:nvSpPr>
        <p:spPr>
          <a:xfrm>
            <a:off x="9634888" y="578497"/>
            <a:ext cx="2047037" cy="5598466"/>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798DA36-7351-9D6A-518B-678AB8A507D3}"/>
              </a:ext>
            </a:extLst>
          </p:cNvPr>
          <p:cNvSpPr>
            <a:spLocks noGrp="1"/>
          </p:cNvSpPr>
          <p:nvPr>
            <p:ph type="body" orient="vert" idx="1"/>
          </p:nvPr>
        </p:nvSpPr>
        <p:spPr>
          <a:xfrm>
            <a:off x="838200" y="578497"/>
            <a:ext cx="8796688" cy="559846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846BDFF-D746-836C-04B8-CA89AD5D1466}"/>
              </a:ext>
            </a:extLst>
          </p:cNvPr>
          <p:cNvSpPr>
            <a:spLocks noGrp="1"/>
          </p:cNvSpPr>
          <p:nvPr>
            <p:ph type="dt" sz="half" idx="10"/>
          </p:nvPr>
        </p:nvSpPr>
        <p:spPr/>
        <p:txBody>
          <a:bodyPr/>
          <a:lstStyle/>
          <a:p>
            <a:fld id="{9CF0EC4B-54ED-4041-B552-9BA760FA3DBA}" type="datetime1">
              <a:rPr lang="en-US" smtClean="0"/>
              <a:t>4/5/2026</a:t>
            </a:fld>
            <a:endParaRPr lang="en-US"/>
          </a:p>
        </p:txBody>
      </p:sp>
      <p:sp>
        <p:nvSpPr>
          <p:cNvPr id="5" name="Footer Placeholder 4">
            <a:extLst>
              <a:ext uri="{FF2B5EF4-FFF2-40B4-BE49-F238E27FC236}">
                <a16:creationId xmlns:a16="http://schemas.microsoft.com/office/drawing/2014/main" id="{919AA929-A9E6-FF9C-0C59-177F892D6A6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316D893-7E81-90DC-4139-7687B39C3AC8}"/>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6078291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12648" y="548640"/>
            <a:ext cx="10653578" cy="1132258"/>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12647" y="1715532"/>
            <a:ext cx="10653579" cy="4593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137160" y="6453002"/>
            <a:ext cx="3494314" cy="365125"/>
          </a:xfrm>
          <a:prstGeom prst="rect">
            <a:avLst/>
          </a:prstGeom>
        </p:spPr>
        <p:txBody>
          <a:bodyPr vert="horz" lIns="91440" tIns="45720" rIns="91440" bIns="45720" rtlCol="0" anchor="ctr"/>
          <a:lstStyle>
            <a:lvl1pPr algn="l">
              <a:defRPr sz="900">
                <a:solidFill>
                  <a:schemeClr val="tx1"/>
                </a:solidFill>
              </a:defRPr>
            </a:lvl1pPr>
          </a:lstStyle>
          <a:p>
            <a:fld id="{67F45AC6-C491-4585-A584-9CE2AF7D5500}" type="datetime1">
              <a:rPr lang="en-US" smtClean="0"/>
              <a:t>4/5/2026</a:t>
            </a:fld>
            <a:endParaRPr lang="en-US"/>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8876521" y="6453002"/>
            <a:ext cx="2805405" cy="365125"/>
          </a:xfrm>
          <a:prstGeom prst="rect">
            <a:avLst/>
          </a:prstGeom>
        </p:spPr>
        <p:txBody>
          <a:bodyPr vert="horz" lIns="91440" tIns="45720" rIns="91440" bIns="45720" rtlCol="0" anchor="ctr"/>
          <a:lstStyle>
            <a:lvl1pPr algn="r">
              <a:defRPr sz="9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632162" y="6453002"/>
            <a:ext cx="429207" cy="365125"/>
          </a:xfrm>
          <a:prstGeom prst="rect">
            <a:avLst/>
          </a:prstGeom>
        </p:spPr>
        <p:txBody>
          <a:bodyPr vert="horz" lIns="91440" tIns="45720" rIns="91440" bIns="45720" rtlCol="0" anchor="ctr"/>
          <a:lstStyle>
            <a:lvl1pPr algn="r">
              <a:defRPr sz="900">
                <a:solidFill>
                  <a:schemeClr val="tx1"/>
                </a:solidFill>
              </a:defRPr>
            </a:lvl1pPr>
          </a:lstStyle>
          <a:p>
            <a:fld id="{CC057153-B650-4DEB-B370-79DDCFDCE934}" type="slidenum">
              <a:rPr lang="en-US" smtClean="0"/>
              <a:t>‹#›</a:t>
            </a:fld>
            <a:endParaRPr lang="en-US"/>
          </a:p>
        </p:txBody>
      </p:sp>
    </p:spTree>
    <p:extLst>
      <p:ext uri="{BB962C8B-B14F-4D97-AF65-F5344CB8AC3E}">
        <p14:creationId xmlns:p14="http://schemas.microsoft.com/office/powerpoint/2010/main" val="3001521204"/>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66" r:id="rId6"/>
    <p:sldLayoutId id="2147483662" r:id="rId7"/>
    <p:sldLayoutId id="2147483663" r:id="rId8"/>
    <p:sldLayoutId id="2147483664" r:id="rId9"/>
    <p:sldLayoutId id="2147483665" r:id="rId10"/>
    <p:sldLayoutId id="2147483667" r:id="rId11"/>
  </p:sldLayoutIdLst>
  <p:hf sldNum="0" hdr="0" ftr="0" dt="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1E0DC6F-DB0E-DBE1-8178-AE81BC6B96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of an electromagnetic radiation">
            <a:extLst>
              <a:ext uri="{FF2B5EF4-FFF2-40B4-BE49-F238E27FC236}">
                <a16:creationId xmlns:a16="http://schemas.microsoft.com/office/drawing/2014/main" id="{FB39E978-8C1A-37B5-0573-28CCC01A636A}"/>
              </a:ext>
            </a:extLst>
          </p:cNvPr>
          <p:cNvPicPr>
            <a:picLocks noChangeAspect="1"/>
          </p:cNvPicPr>
          <p:nvPr/>
        </p:nvPicPr>
        <p:blipFill>
          <a:blip r:embed="rId2"/>
          <a:srcRect t="13534" r="9091" b="10143"/>
          <a:stretch>
            <a:fillRect/>
          </a:stretch>
        </p:blipFill>
        <p:spPr>
          <a:xfrm>
            <a:off x="20" y="10"/>
            <a:ext cx="12191980" cy="6857990"/>
          </a:xfrm>
          <a:prstGeom prst="rect">
            <a:avLst/>
          </a:prstGeom>
        </p:spPr>
      </p:pic>
      <p:sp>
        <p:nvSpPr>
          <p:cNvPr id="18" name="Rectangle 17">
            <a:extLst>
              <a:ext uri="{FF2B5EF4-FFF2-40B4-BE49-F238E27FC236}">
                <a16:creationId xmlns:a16="http://schemas.microsoft.com/office/drawing/2014/main" id="{84D07BF5-D29E-918E-55FE-747AF2A0E2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366726" cy="6858001"/>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99070C-58B6-E0A9-33AC-24450637956B}"/>
              </a:ext>
            </a:extLst>
          </p:cNvPr>
          <p:cNvSpPr>
            <a:spLocks noGrp="1"/>
          </p:cNvSpPr>
          <p:nvPr>
            <p:ph type="ctrTitle"/>
          </p:nvPr>
        </p:nvSpPr>
        <p:spPr>
          <a:xfrm>
            <a:off x="441035" y="1424475"/>
            <a:ext cx="3424383" cy="2543448"/>
          </a:xfrm>
        </p:spPr>
        <p:txBody>
          <a:bodyPr anchor="t">
            <a:normAutofit/>
          </a:bodyPr>
          <a:lstStyle/>
          <a:p>
            <a:pPr algn="l"/>
            <a:r>
              <a:rPr lang="en-US" sz="3200"/>
              <a:t>Hypertension</a:t>
            </a:r>
          </a:p>
        </p:txBody>
      </p:sp>
    </p:spTree>
    <p:extLst>
      <p:ext uri="{BB962C8B-B14F-4D97-AF65-F5344CB8AC3E}">
        <p14:creationId xmlns:p14="http://schemas.microsoft.com/office/powerpoint/2010/main" val="1825512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00DC1B0-7E1A-BD02-3F93-19E6B1B750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19D6ED-4ACA-1C33-9A6F-425DA0DFD4A8}"/>
              </a:ext>
            </a:extLst>
          </p:cNvPr>
          <p:cNvSpPr>
            <a:spLocks noGrp="1"/>
          </p:cNvSpPr>
          <p:nvPr>
            <p:ph type="title"/>
          </p:nvPr>
        </p:nvSpPr>
        <p:spPr>
          <a:xfrm>
            <a:off x="612649" y="548638"/>
            <a:ext cx="3493008" cy="5788152"/>
          </a:xfrm>
        </p:spPr>
        <p:txBody>
          <a:bodyPr anchor="ctr">
            <a:normAutofit/>
          </a:bodyPr>
          <a:lstStyle/>
          <a:p>
            <a:r>
              <a:rPr lang="en-US" sz="3700"/>
              <a:t>What is hypertension?</a:t>
            </a:r>
          </a:p>
        </p:txBody>
      </p:sp>
      <p:graphicFrame>
        <p:nvGraphicFramePr>
          <p:cNvPr id="5" name="Content Placeholder 2">
            <a:extLst>
              <a:ext uri="{FF2B5EF4-FFF2-40B4-BE49-F238E27FC236}">
                <a16:creationId xmlns:a16="http://schemas.microsoft.com/office/drawing/2014/main" id="{EA0FB705-AD48-DA14-5857-13C0F8755DBF}"/>
              </a:ext>
            </a:extLst>
          </p:cNvPr>
          <p:cNvGraphicFramePr>
            <a:graphicFrameLocks noGrp="1"/>
          </p:cNvGraphicFramePr>
          <p:nvPr>
            <p:ph idx="1"/>
            <p:extLst>
              <p:ext uri="{D42A27DB-BD31-4B8C-83A1-F6EECF244321}">
                <p14:modId xmlns:p14="http://schemas.microsoft.com/office/powerpoint/2010/main" val="3616277621"/>
              </p:ext>
            </p:extLst>
          </p:nvPr>
        </p:nvGraphicFramePr>
        <p:xfrm>
          <a:off x="4608246" y="548640"/>
          <a:ext cx="6949440" cy="57866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492960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00DC1B0-7E1A-BD02-3F93-19E6B1B750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A9430EC-7F9B-9D96-59E1-BB5A06FB6DE4}"/>
              </a:ext>
            </a:extLst>
          </p:cNvPr>
          <p:cNvSpPr>
            <a:spLocks noGrp="1"/>
          </p:cNvSpPr>
          <p:nvPr>
            <p:ph type="title"/>
          </p:nvPr>
        </p:nvSpPr>
        <p:spPr>
          <a:xfrm>
            <a:off x="612649" y="548638"/>
            <a:ext cx="3493008" cy="5788152"/>
          </a:xfrm>
        </p:spPr>
        <p:txBody>
          <a:bodyPr anchor="ctr">
            <a:normAutofit/>
          </a:bodyPr>
          <a:lstStyle/>
          <a:p>
            <a:r>
              <a:rPr lang="en-US" sz="3700" dirty="0"/>
              <a:t>Key Facts </a:t>
            </a:r>
            <a:r>
              <a:rPr lang="en-US" sz="3000" dirty="0"/>
              <a:t>(from the World Health Organization)</a:t>
            </a:r>
          </a:p>
        </p:txBody>
      </p:sp>
      <p:graphicFrame>
        <p:nvGraphicFramePr>
          <p:cNvPr id="5" name="Content Placeholder 2">
            <a:extLst>
              <a:ext uri="{FF2B5EF4-FFF2-40B4-BE49-F238E27FC236}">
                <a16:creationId xmlns:a16="http://schemas.microsoft.com/office/drawing/2014/main" id="{B23989EB-0895-1B3D-BE5C-32405BD5D257}"/>
              </a:ext>
            </a:extLst>
          </p:cNvPr>
          <p:cNvGraphicFramePr>
            <a:graphicFrameLocks noGrp="1"/>
          </p:cNvGraphicFramePr>
          <p:nvPr>
            <p:ph idx="1"/>
            <p:extLst>
              <p:ext uri="{D42A27DB-BD31-4B8C-83A1-F6EECF244321}">
                <p14:modId xmlns:p14="http://schemas.microsoft.com/office/powerpoint/2010/main" val="192106476"/>
              </p:ext>
            </p:extLst>
          </p:nvPr>
        </p:nvGraphicFramePr>
        <p:xfrm>
          <a:off x="4608246" y="548640"/>
          <a:ext cx="6949440" cy="57866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518781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00DC1B0-7E1A-BD02-3F93-19E6B1B750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538F5EF-F3C4-7673-A147-EFF9A026BB96}"/>
              </a:ext>
            </a:extLst>
          </p:cNvPr>
          <p:cNvSpPr>
            <a:spLocks noGrp="1"/>
          </p:cNvSpPr>
          <p:nvPr>
            <p:ph type="title"/>
          </p:nvPr>
        </p:nvSpPr>
        <p:spPr>
          <a:xfrm>
            <a:off x="612649" y="548638"/>
            <a:ext cx="3493008" cy="5788152"/>
          </a:xfrm>
        </p:spPr>
        <p:txBody>
          <a:bodyPr anchor="ctr">
            <a:normAutofit/>
          </a:bodyPr>
          <a:lstStyle/>
          <a:p>
            <a:r>
              <a:rPr lang="en-US" sz="3700" dirty="0"/>
              <a:t>Risk Factors for Hypertension</a:t>
            </a:r>
          </a:p>
        </p:txBody>
      </p:sp>
      <p:graphicFrame>
        <p:nvGraphicFramePr>
          <p:cNvPr id="5" name="Content Placeholder 2">
            <a:extLst>
              <a:ext uri="{FF2B5EF4-FFF2-40B4-BE49-F238E27FC236}">
                <a16:creationId xmlns:a16="http://schemas.microsoft.com/office/drawing/2014/main" id="{142FF941-29DD-C099-1B34-1E5979966236}"/>
              </a:ext>
            </a:extLst>
          </p:cNvPr>
          <p:cNvGraphicFramePr>
            <a:graphicFrameLocks noGrp="1"/>
          </p:cNvGraphicFramePr>
          <p:nvPr>
            <p:ph idx="1"/>
            <p:extLst>
              <p:ext uri="{D42A27DB-BD31-4B8C-83A1-F6EECF244321}">
                <p14:modId xmlns:p14="http://schemas.microsoft.com/office/powerpoint/2010/main" val="57752122"/>
              </p:ext>
            </p:extLst>
          </p:nvPr>
        </p:nvGraphicFramePr>
        <p:xfrm>
          <a:off x="4608246" y="548640"/>
          <a:ext cx="6949440" cy="57866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824155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E8D3B17-7638-DFD3-18E4-8A6D6117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C27F1C1-4658-1987-D40A-BC549BCD9719}"/>
              </a:ext>
            </a:extLst>
          </p:cNvPr>
          <p:cNvSpPr>
            <a:spLocks noGrp="1"/>
          </p:cNvSpPr>
          <p:nvPr>
            <p:ph type="title"/>
          </p:nvPr>
        </p:nvSpPr>
        <p:spPr>
          <a:xfrm>
            <a:off x="5568534" y="603504"/>
            <a:ext cx="5916169" cy="1527048"/>
          </a:xfrm>
        </p:spPr>
        <p:txBody>
          <a:bodyPr anchor="b">
            <a:normAutofit/>
          </a:bodyPr>
          <a:lstStyle/>
          <a:p>
            <a:r>
              <a:rPr lang="en-US" dirty="0"/>
              <a:t>Preventative Strategies for Hypertension</a:t>
            </a:r>
          </a:p>
        </p:txBody>
      </p:sp>
      <p:pic>
        <p:nvPicPr>
          <p:cNvPr id="5" name="Picture 4" descr="Assorted vegetables and fruits">
            <a:extLst>
              <a:ext uri="{FF2B5EF4-FFF2-40B4-BE49-F238E27FC236}">
                <a16:creationId xmlns:a16="http://schemas.microsoft.com/office/drawing/2014/main" id="{6840DE95-648A-245C-1D15-7C9DDBD129BA}"/>
              </a:ext>
            </a:extLst>
          </p:cNvPr>
          <p:cNvPicPr>
            <a:picLocks noChangeAspect="1"/>
          </p:cNvPicPr>
          <p:nvPr/>
        </p:nvPicPr>
        <p:blipFill>
          <a:blip r:embed="rId2"/>
          <a:srcRect l="32245" r="19962" b="-1"/>
          <a:stretch>
            <a:fillRect/>
          </a:stretch>
        </p:blipFill>
        <p:spPr>
          <a:xfrm>
            <a:off x="20" y="10"/>
            <a:ext cx="4910308" cy="6857990"/>
          </a:xfrm>
          <a:prstGeom prst="rect">
            <a:avLst/>
          </a:prstGeom>
        </p:spPr>
      </p:pic>
      <p:sp>
        <p:nvSpPr>
          <p:cNvPr id="3" name="Content Placeholder 2">
            <a:extLst>
              <a:ext uri="{FF2B5EF4-FFF2-40B4-BE49-F238E27FC236}">
                <a16:creationId xmlns:a16="http://schemas.microsoft.com/office/drawing/2014/main" id="{C4BBFCAE-3EE2-9AAC-44E8-CB9867D5C351}"/>
              </a:ext>
            </a:extLst>
          </p:cNvPr>
          <p:cNvSpPr>
            <a:spLocks noGrp="1"/>
          </p:cNvSpPr>
          <p:nvPr>
            <p:ph idx="1"/>
          </p:nvPr>
        </p:nvSpPr>
        <p:spPr>
          <a:xfrm>
            <a:off x="5568533" y="2214282"/>
            <a:ext cx="5916169" cy="4095078"/>
          </a:xfrm>
        </p:spPr>
        <p:txBody>
          <a:bodyPr>
            <a:normAutofit/>
          </a:bodyPr>
          <a:lstStyle/>
          <a:p>
            <a:pPr>
              <a:lnSpc>
                <a:spcPct val="110000"/>
              </a:lnSpc>
            </a:pPr>
            <a:r>
              <a:rPr lang="en-US" sz="1800"/>
              <a:t>Eat a healthy diet: low sodium, plenty of fruits and vegetables, foods rich in potassium, fiber, and protein. (DASH Diet)</a:t>
            </a:r>
          </a:p>
          <a:p>
            <a:pPr>
              <a:lnSpc>
                <a:spcPct val="110000"/>
              </a:lnSpc>
            </a:pPr>
            <a:r>
              <a:rPr lang="en-US" sz="1800"/>
              <a:t>Keep yourself at a healthy weight</a:t>
            </a:r>
          </a:p>
          <a:p>
            <a:pPr>
              <a:lnSpc>
                <a:spcPct val="110000"/>
              </a:lnSpc>
            </a:pPr>
            <a:r>
              <a:rPr lang="en-US" sz="1800"/>
              <a:t>Participate in regular physical exercise (at least 30 minutes a day)</a:t>
            </a:r>
          </a:p>
          <a:p>
            <a:pPr>
              <a:lnSpc>
                <a:spcPct val="110000"/>
              </a:lnSpc>
            </a:pPr>
            <a:r>
              <a:rPr lang="en-US" sz="1800"/>
              <a:t>Do not smoke</a:t>
            </a:r>
          </a:p>
          <a:p>
            <a:pPr>
              <a:lnSpc>
                <a:spcPct val="110000"/>
              </a:lnSpc>
            </a:pPr>
            <a:r>
              <a:rPr lang="en-US" sz="1800"/>
              <a:t>Get enough sleep</a:t>
            </a:r>
          </a:p>
          <a:p>
            <a:pPr>
              <a:lnSpc>
                <a:spcPct val="110000"/>
              </a:lnSpc>
            </a:pPr>
            <a:r>
              <a:rPr lang="en-US" sz="1800"/>
              <a:t>Manage stress</a:t>
            </a:r>
          </a:p>
          <a:p>
            <a:pPr>
              <a:lnSpc>
                <a:spcPct val="110000"/>
              </a:lnSpc>
            </a:pPr>
            <a:r>
              <a:rPr lang="en-US" sz="1800"/>
              <a:t>Perform regular blood pressure screenings</a:t>
            </a:r>
          </a:p>
          <a:p>
            <a:pPr>
              <a:lnSpc>
                <a:spcPct val="110000"/>
              </a:lnSpc>
            </a:pPr>
            <a:endParaRPr lang="en-US" sz="1800"/>
          </a:p>
        </p:txBody>
      </p:sp>
    </p:spTree>
    <p:extLst>
      <p:ext uri="{BB962C8B-B14F-4D97-AF65-F5344CB8AC3E}">
        <p14:creationId xmlns:p14="http://schemas.microsoft.com/office/powerpoint/2010/main" val="364037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37B65277-82C6-6D08-6DCA-4A7DCC3B71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D94D04A-B73F-531D-2ADF-28E0F04BDBB4}"/>
              </a:ext>
            </a:extLst>
          </p:cNvPr>
          <p:cNvSpPr>
            <a:spLocks noGrp="1"/>
          </p:cNvSpPr>
          <p:nvPr>
            <p:ph type="title"/>
          </p:nvPr>
        </p:nvSpPr>
        <p:spPr>
          <a:xfrm>
            <a:off x="612648" y="603504"/>
            <a:ext cx="5862396" cy="1527048"/>
          </a:xfrm>
        </p:spPr>
        <p:txBody>
          <a:bodyPr anchor="b">
            <a:normAutofit/>
          </a:bodyPr>
          <a:lstStyle/>
          <a:p>
            <a:r>
              <a:rPr lang="en-US" sz="3300"/>
              <a:t>Post-test: </a:t>
            </a:r>
            <a:br>
              <a:rPr lang="en-US" sz="3300"/>
            </a:br>
            <a:r>
              <a:rPr lang="en-US" sz="3300"/>
              <a:t>How Well Do You Remember?</a:t>
            </a:r>
          </a:p>
        </p:txBody>
      </p:sp>
      <p:sp>
        <p:nvSpPr>
          <p:cNvPr id="3" name="Content Placeholder 2">
            <a:extLst>
              <a:ext uri="{FF2B5EF4-FFF2-40B4-BE49-F238E27FC236}">
                <a16:creationId xmlns:a16="http://schemas.microsoft.com/office/drawing/2014/main" id="{9BE89406-B6A6-672D-1016-5965A147F2CC}"/>
              </a:ext>
            </a:extLst>
          </p:cNvPr>
          <p:cNvSpPr>
            <a:spLocks noGrp="1"/>
          </p:cNvSpPr>
          <p:nvPr>
            <p:ph idx="1"/>
          </p:nvPr>
        </p:nvSpPr>
        <p:spPr>
          <a:xfrm>
            <a:off x="612648" y="2212848"/>
            <a:ext cx="5862396" cy="4096512"/>
          </a:xfrm>
        </p:spPr>
        <p:txBody>
          <a:bodyPr>
            <a:normAutofit/>
          </a:bodyPr>
          <a:lstStyle/>
          <a:p>
            <a:pPr marL="0" indent="0">
              <a:buNone/>
            </a:pPr>
            <a:r>
              <a:rPr lang="en-US" sz="2500" dirty="0"/>
              <a:t>What is hypertension? </a:t>
            </a:r>
          </a:p>
          <a:p>
            <a:pPr marL="0" indent="0">
              <a:buNone/>
            </a:pPr>
            <a:r>
              <a:rPr lang="en-US" sz="2500" dirty="0"/>
              <a:t>What are 5 risk factors of hypertension listed in the Centers of Disease Control and Prevention that we just talked about?</a:t>
            </a:r>
          </a:p>
        </p:txBody>
      </p:sp>
      <p:pic>
        <p:nvPicPr>
          <p:cNvPr id="7" name="Graphic 6" descr="Heart Organ">
            <a:extLst>
              <a:ext uri="{FF2B5EF4-FFF2-40B4-BE49-F238E27FC236}">
                <a16:creationId xmlns:a16="http://schemas.microsoft.com/office/drawing/2014/main" id="{A6BE972F-7D64-C8B4-1B73-4E4C9760D0D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091395" y="1102440"/>
            <a:ext cx="4681506" cy="4681506"/>
          </a:xfrm>
          <a:prstGeom prst="rect">
            <a:avLst/>
          </a:prstGeom>
        </p:spPr>
      </p:pic>
    </p:spTree>
    <p:extLst>
      <p:ext uri="{BB962C8B-B14F-4D97-AF65-F5344CB8AC3E}">
        <p14:creationId xmlns:p14="http://schemas.microsoft.com/office/powerpoint/2010/main" val="11017260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DD1D22E-5996-E45B-92B2-659F701A4A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D06C5BF0-6962-9859-4F68-821B23FD2036}"/>
              </a:ext>
            </a:extLst>
          </p:cNvPr>
          <p:cNvSpPr>
            <a:spLocks noGrp="1"/>
          </p:cNvSpPr>
          <p:nvPr>
            <p:ph type="title"/>
          </p:nvPr>
        </p:nvSpPr>
        <p:spPr>
          <a:xfrm>
            <a:off x="614679" y="548639"/>
            <a:ext cx="3977640" cy="5719640"/>
          </a:xfrm>
        </p:spPr>
        <p:txBody>
          <a:bodyPr anchor="t">
            <a:normAutofit/>
          </a:bodyPr>
          <a:lstStyle/>
          <a:p>
            <a:r>
              <a:rPr lang="en-US" dirty="0"/>
              <a:t>How to Measure Your Blood Pressure</a:t>
            </a:r>
            <a:br>
              <a:rPr lang="en-US" dirty="0"/>
            </a:br>
            <a:endParaRPr lang="en-US" dirty="0"/>
          </a:p>
        </p:txBody>
      </p:sp>
      <p:sp>
        <p:nvSpPr>
          <p:cNvPr id="13" name="Content Placeholder 2">
            <a:extLst>
              <a:ext uri="{FF2B5EF4-FFF2-40B4-BE49-F238E27FC236}">
                <a16:creationId xmlns:a16="http://schemas.microsoft.com/office/drawing/2014/main" id="{60F30932-BB55-D018-825F-4635F8106C5E}"/>
              </a:ext>
            </a:extLst>
          </p:cNvPr>
          <p:cNvSpPr>
            <a:spLocks noGrp="1"/>
          </p:cNvSpPr>
          <p:nvPr>
            <p:ph idx="1"/>
          </p:nvPr>
        </p:nvSpPr>
        <p:spPr>
          <a:xfrm>
            <a:off x="5387542" y="548639"/>
            <a:ext cx="6189780" cy="5861304"/>
          </a:xfrm>
        </p:spPr>
        <p:txBody>
          <a:bodyPr anchor="t">
            <a:normAutofit/>
          </a:bodyPr>
          <a:lstStyle/>
          <a:p>
            <a:pPr marL="457200" indent="-457200">
              <a:lnSpc>
                <a:spcPct val="110000"/>
              </a:lnSpc>
              <a:buAutoNum type="arabicPeriod"/>
            </a:pPr>
            <a:r>
              <a:rPr lang="en-US" sz="1700" dirty="0"/>
              <a:t>Rest for at least 5 minutes before measuring your blood pressure. Sit in a chair with your back supported and keep your feet flat on the floor. Do not cross </a:t>
            </a:r>
            <a:r>
              <a:rPr lang="en-US" sz="1700"/>
              <a:t>your legs. Rest </a:t>
            </a:r>
            <a:r>
              <a:rPr lang="en-US" sz="1700" dirty="0"/>
              <a:t>your arm on a table so it is at heart level. </a:t>
            </a:r>
          </a:p>
          <a:p>
            <a:pPr marL="457200" indent="-457200">
              <a:lnSpc>
                <a:spcPct val="110000"/>
              </a:lnSpc>
              <a:buAutoNum type="arabicPeriod"/>
            </a:pPr>
            <a:r>
              <a:rPr lang="en-US" sz="1700" dirty="0"/>
              <a:t>Wrap the cuff around your upper arm. The bottom edge should be around 1” above your elbow. Make sure it’s snug, but not too tight (allow room for two fingers). Align the cuff’s artery marker with the inside of your arm. </a:t>
            </a:r>
          </a:p>
          <a:p>
            <a:pPr marL="457200" indent="-457200">
              <a:lnSpc>
                <a:spcPct val="110000"/>
              </a:lnSpc>
              <a:buAutoNum type="arabicPeriod"/>
            </a:pPr>
            <a:r>
              <a:rPr lang="en-US" sz="1700" dirty="0"/>
              <a:t>Place the diaphragm of your stethoscope on the inside of your arm. Inflate the cuff until the reading gets to 160-200 mmHg. Slowly release the pressure. Listen for the heart sounds with your stethoscope. The first sound you hear is the systolic (top) number. The last sound is the diastolic (bottom) number. </a:t>
            </a:r>
          </a:p>
          <a:p>
            <a:pPr marL="457200" indent="-457200">
              <a:lnSpc>
                <a:spcPct val="110000"/>
              </a:lnSpc>
              <a:buAutoNum type="arabicPeriod"/>
            </a:pPr>
            <a:r>
              <a:rPr lang="en-US" sz="1700" dirty="0"/>
              <a:t>Record your readings. Note the date and time, blood pressure level, and any additional notes (what you were doing before you took it, stress, symptoms, etc.)</a:t>
            </a:r>
          </a:p>
          <a:p>
            <a:pPr>
              <a:lnSpc>
                <a:spcPct val="110000"/>
              </a:lnSpc>
            </a:pPr>
            <a:endParaRPr lang="en-US" sz="1700" dirty="0"/>
          </a:p>
        </p:txBody>
      </p:sp>
    </p:spTree>
    <p:extLst>
      <p:ext uri="{BB962C8B-B14F-4D97-AF65-F5344CB8AC3E}">
        <p14:creationId xmlns:p14="http://schemas.microsoft.com/office/powerpoint/2010/main" val="14075950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7B65277-82C6-6D08-6DCA-4A7DCC3B71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86C259A-DA71-5CAD-1FAB-032DA0917ACE}"/>
              </a:ext>
            </a:extLst>
          </p:cNvPr>
          <p:cNvSpPr>
            <a:spLocks noGrp="1"/>
          </p:cNvSpPr>
          <p:nvPr>
            <p:ph type="title"/>
          </p:nvPr>
        </p:nvSpPr>
        <p:spPr>
          <a:xfrm>
            <a:off x="612648" y="603504"/>
            <a:ext cx="5862396" cy="1527048"/>
          </a:xfrm>
        </p:spPr>
        <p:txBody>
          <a:bodyPr anchor="b">
            <a:normAutofit/>
          </a:bodyPr>
          <a:lstStyle/>
          <a:p>
            <a:r>
              <a:rPr lang="en-US" dirty="0"/>
              <a:t>Discussion and Wrap-Up</a:t>
            </a:r>
          </a:p>
        </p:txBody>
      </p:sp>
      <p:sp>
        <p:nvSpPr>
          <p:cNvPr id="3" name="Content Placeholder 2">
            <a:extLst>
              <a:ext uri="{FF2B5EF4-FFF2-40B4-BE49-F238E27FC236}">
                <a16:creationId xmlns:a16="http://schemas.microsoft.com/office/drawing/2014/main" id="{645734FA-6018-7FA0-468E-8A0227D52CCE}"/>
              </a:ext>
            </a:extLst>
          </p:cNvPr>
          <p:cNvSpPr>
            <a:spLocks noGrp="1"/>
          </p:cNvSpPr>
          <p:nvPr>
            <p:ph idx="1"/>
          </p:nvPr>
        </p:nvSpPr>
        <p:spPr>
          <a:xfrm>
            <a:off x="612648" y="2212848"/>
            <a:ext cx="5862396" cy="4096512"/>
          </a:xfrm>
        </p:spPr>
        <p:txBody>
          <a:bodyPr>
            <a:normAutofit/>
          </a:bodyPr>
          <a:lstStyle/>
          <a:p>
            <a:pPr>
              <a:lnSpc>
                <a:spcPct val="110000"/>
              </a:lnSpc>
            </a:pPr>
            <a:r>
              <a:rPr lang="en-US" sz="1800" dirty="0"/>
              <a:t>What are some ways you can prevent high blood pressure? </a:t>
            </a:r>
          </a:p>
          <a:p>
            <a:pPr>
              <a:lnSpc>
                <a:spcPct val="110000"/>
              </a:lnSpc>
            </a:pPr>
            <a:r>
              <a:rPr lang="en-US" sz="1800" dirty="0"/>
              <a:t>Do you already do any of these prevention strategies? Are there some you have not been doing, but think you should?</a:t>
            </a:r>
          </a:p>
          <a:p>
            <a:pPr>
              <a:lnSpc>
                <a:spcPct val="110000"/>
              </a:lnSpc>
            </a:pPr>
            <a:r>
              <a:rPr lang="en-US" sz="1800" dirty="0"/>
              <a:t>Is there a prevention strategy you are willing to try for the next week? </a:t>
            </a:r>
          </a:p>
          <a:p>
            <a:pPr>
              <a:lnSpc>
                <a:spcPct val="110000"/>
              </a:lnSpc>
            </a:pPr>
            <a:r>
              <a:rPr lang="en-US" sz="1800" dirty="0"/>
              <a:t>Who is someone you can identify as being accountable to in implementing your prevention strategy this week? </a:t>
            </a:r>
          </a:p>
          <a:p>
            <a:pPr>
              <a:lnSpc>
                <a:spcPct val="110000"/>
              </a:lnSpc>
            </a:pPr>
            <a:r>
              <a:rPr lang="en-US" sz="1800" dirty="0"/>
              <a:t>Questions or concerns? </a:t>
            </a:r>
          </a:p>
        </p:txBody>
      </p:sp>
      <p:pic>
        <p:nvPicPr>
          <p:cNvPr id="7" name="Graphic 6" descr="Blog">
            <a:extLst>
              <a:ext uri="{FF2B5EF4-FFF2-40B4-BE49-F238E27FC236}">
                <a16:creationId xmlns:a16="http://schemas.microsoft.com/office/drawing/2014/main" id="{876A7DC1-77B8-5ADB-929F-6C050351680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091395" y="1102440"/>
            <a:ext cx="4681506" cy="4681506"/>
          </a:xfrm>
          <a:prstGeom prst="rect">
            <a:avLst/>
          </a:prstGeom>
        </p:spPr>
      </p:pic>
    </p:spTree>
    <p:extLst>
      <p:ext uri="{BB962C8B-B14F-4D97-AF65-F5344CB8AC3E}">
        <p14:creationId xmlns:p14="http://schemas.microsoft.com/office/powerpoint/2010/main" val="41717636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DA9942F-A18C-9E9D-BF08-9291C54E1C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172A68E-AADF-CC12-65E7-9DC3DB798740}"/>
              </a:ext>
            </a:extLst>
          </p:cNvPr>
          <p:cNvSpPr>
            <a:spLocks noGrp="1"/>
          </p:cNvSpPr>
          <p:nvPr>
            <p:ph type="title"/>
          </p:nvPr>
        </p:nvSpPr>
        <p:spPr>
          <a:xfrm>
            <a:off x="2809809" y="353681"/>
            <a:ext cx="6572382" cy="974310"/>
          </a:xfrm>
        </p:spPr>
        <p:txBody>
          <a:bodyPr vert="horz" lIns="91440" tIns="45720" rIns="91440" bIns="45720" rtlCol="0" anchor="b">
            <a:normAutofit/>
          </a:bodyPr>
          <a:lstStyle/>
          <a:p>
            <a:pPr algn="ctr"/>
            <a:r>
              <a:rPr lang="en-US" sz="4000" dirty="0"/>
              <a:t>Thank you for being here!</a:t>
            </a:r>
          </a:p>
        </p:txBody>
      </p:sp>
      <p:pic>
        <p:nvPicPr>
          <p:cNvPr id="7" name="Graphic 6" descr="Handshake">
            <a:extLst>
              <a:ext uri="{FF2B5EF4-FFF2-40B4-BE49-F238E27FC236}">
                <a16:creationId xmlns:a16="http://schemas.microsoft.com/office/drawing/2014/main" id="{343A6CF4-ADDC-14F3-813F-56451162CB6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3930769" y="1429352"/>
            <a:ext cx="4330461" cy="4330461"/>
          </a:xfrm>
          <a:prstGeom prst="rect">
            <a:avLst/>
          </a:prstGeom>
        </p:spPr>
      </p:pic>
    </p:spTree>
    <p:extLst>
      <p:ext uri="{BB962C8B-B14F-4D97-AF65-F5344CB8AC3E}">
        <p14:creationId xmlns:p14="http://schemas.microsoft.com/office/powerpoint/2010/main" val="749125953"/>
      </p:ext>
    </p:extLst>
  </p:cSld>
  <p:clrMapOvr>
    <a:masterClrMapping/>
  </p:clrMapOvr>
</p:sld>
</file>

<file path=ppt/theme/theme1.xml><?xml version="1.0" encoding="utf-8"?>
<a:theme xmlns:a="http://schemas.openxmlformats.org/drawingml/2006/main" name="VanillaVTI">
  <a:themeElements>
    <a:clrScheme name="Vanilla">
      <a:dk1>
        <a:sysClr val="windowText" lastClr="000000"/>
      </a:dk1>
      <a:lt1>
        <a:sysClr val="window" lastClr="FFFFFF"/>
      </a:lt1>
      <a:dk2>
        <a:srgbClr val="2C3932"/>
      </a:dk2>
      <a:lt2>
        <a:srgbClr val="FDF6EA"/>
      </a:lt2>
      <a:accent1>
        <a:srgbClr val="169C9A"/>
      </a:accent1>
      <a:accent2>
        <a:srgbClr val="FA9A42"/>
      </a:accent2>
      <a:accent3>
        <a:srgbClr val="E15C3D"/>
      </a:accent3>
      <a:accent4>
        <a:srgbClr val="E78A67"/>
      </a:accent4>
      <a:accent5>
        <a:srgbClr val="A74B40"/>
      </a:accent5>
      <a:accent6>
        <a:srgbClr val="3D9072"/>
      </a:accent6>
      <a:hlink>
        <a:srgbClr val="169C9A"/>
      </a:hlink>
      <a:folHlink>
        <a:srgbClr val="E15C3D"/>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nillaVTI" id="{54D376C6-1C9B-4C6B-8F3C-483BB307BB05}" vid="{7690D8A9-C071-45EF-BA7A-F7FA9779B11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68</TotalTime>
  <Words>595</Words>
  <Application>Microsoft Office PowerPoint</Application>
  <PresentationFormat>Widescreen</PresentationFormat>
  <Paragraphs>47</Paragraphs>
  <Slides>9</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Aptos</vt:lpstr>
      <vt:lpstr>Arial</vt:lpstr>
      <vt:lpstr>Neue Haas Grotesk Text Pro</vt:lpstr>
      <vt:lpstr>VanillaVTI</vt:lpstr>
      <vt:lpstr>Hypertension</vt:lpstr>
      <vt:lpstr>What is hypertension?</vt:lpstr>
      <vt:lpstr>Key Facts (from the World Health Organization)</vt:lpstr>
      <vt:lpstr>Risk Factors for Hypertension</vt:lpstr>
      <vt:lpstr>Preventative Strategies for Hypertension</vt:lpstr>
      <vt:lpstr>Post-test:  How Well Do You Remember?</vt:lpstr>
      <vt:lpstr>How to Measure Your Blood Pressure </vt:lpstr>
      <vt:lpstr>Discussion and Wrap-Up</vt:lpstr>
      <vt:lpstr>Thank you for being here!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Keren Eicher</dc:creator>
  <cp:lastModifiedBy>Keren Eicher</cp:lastModifiedBy>
  <cp:revision>1</cp:revision>
  <dcterms:created xsi:type="dcterms:W3CDTF">2026-04-05T22:41:03Z</dcterms:created>
  <dcterms:modified xsi:type="dcterms:W3CDTF">2026-04-05T23:49:55Z</dcterms:modified>
</cp:coreProperties>
</file>