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79130-5FCE-448C-86CF-BE5EBC8CC857}" type="doc">
      <dgm:prSet loTypeId="urn:microsoft.com/office/officeart/2005/8/layout/hierarchy1" loCatId="hierarchy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endParaRPr lang="en-US"/>
        </a:p>
      </dgm:t>
    </dgm:pt>
    <dgm:pt modelId="{6D7318B9-55B2-49D3-82ED-E26B38BE9327}">
      <dgm:prSet/>
      <dgm:spPr/>
      <dgm:t>
        <a:bodyPr/>
        <a:lstStyle/>
        <a:p>
          <a:r>
            <a:rPr lang="en-US" dirty="0"/>
            <a:t>Student loans are increasing every year.</a:t>
          </a:r>
        </a:p>
      </dgm:t>
    </dgm:pt>
    <dgm:pt modelId="{5EECC498-13FA-4EA9-B5D0-8708A61064A8}" type="parTrans" cxnId="{0E0BD526-61F5-43F3-8277-BB7E1DC802A3}">
      <dgm:prSet/>
      <dgm:spPr/>
      <dgm:t>
        <a:bodyPr/>
        <a:lstStyle/>
        <a:p>
          <a:endParaRPr lang="en-US"/>
        </a:p>
      </dgm:t>
    </dgm:pt>
    <dgm:pt modelId="{04D989E3-93D5-40CD-BE7C-F0A66D4D3DCD}" type="sibTrans" cxnId="{0E0BD526-61F5-43F3-8277-BB7E1DC802A3}">
      <dgm:prSet/>
      <dgm:spPr/>
      <dgm:t>
        <a:bodyPr/>
        <a:lstStyle/>
        <a:p>
          <a:endParaRPr lang="en-US"/>
        </a:p>
      </dgm:t>
    </dgm:pt>
    <dgm:pt modelId="{EB1DFBF8-487B-4385-8C87-32EA2D57225A}">
      <dgm:prSet/>
      <dgm:spPr/>
      <dgm:t>
        <a:bodyPr/>
        <a:lstStyle/>
        <a:p>
          <a:r>
            <a:rPr lang="en-US" dirty="0"/>
            <a:t>Debt is increased.</a:t>
          </a:r>
        </a:p>
      </dgm:t>
    </dgm:pt>
    <dgm:pt modelId="{2DD24EDF-3151-48C2-B77B-4C4AD1328FFC}" type="parTrans" cxnId="{3A877D70-52DC-4BDC-BC1E-66BCDB003960}">
      <dgm:prSet/>
      <dgm:spPr/>
      <dgm:t>
        <a:bodyPr/>
        <a:lstStyle/>
        <a:p>
          <a:endParaRPr lang="en-US"/>
        </a:p>
      </dgm:t>
    </dgm:pt>
    <dgm:pt modelId="{56B3579F-8FF0-4465-99A1-A082AACC81EB}" type="sibTrans" cxnId="{3A877D70-52DC-4BDC-BC1E-66BCDB003960}">
      <dgm:prSet/>
      <dgm:spPr/>
      <dgm:t>
        <a:bodyPr/>
        <a:lstStyle/>
        <a:p>
          <a:endParaRPr lang="en-US"/>
        </a:p>
      </dgm:t>
    </dgm:pt>
    <dgm:pt modelId="{4069F6EC-F5D5-4BDB-A6A7-3D09FD0D1FD3}">
      <dgm:prSet/>
      <dgm:spPr/>
      <dgm:t>
        <a:bodyPr/>
        <a:lstStyle/>
        <a:p>
          <a:r>
            <a:rPr lang="en-US" dirty="0"/>
            <a:t>Stress is increased.</a:t>
          </a:r>
        </a:p>
      </dgm:t>
    </dgm:pt>
    <dgm:pt modelId="{151657FC-DAF3-42FE-A966-5CB0804E8245}" type="parTrans" cxnId="{AB723401-4493-4113-BE1E-39A09D056DCD}">
      <dgm:prSet/>
      <dgm:spPr/>
      <dgm:t>
        <a:bodyPr/>
        <a:lstStyle/>
        <a:p>
          <a:endParaRPr lang="en-US"/>
        </a:p>
      </dgm:t>
    </dgm:pt>
    <dgm:pt modelId="{5CD168FC-BA7E-4C86-9F66-D2B1712E4188}" type="sibTrans" cxnId="{AB723401-4493-4113-BE1E-39A09D056DCD}">
      <dgm:prSet/>
      <dgm:spPr/>
      <dgm:t>
        <a:bodyPr/>
        <a:lstStyle/>
        <a:p>
          <a:endParaRPr lang="en-US"/>
        </a:p>
      </dgm:t>
    </dgm:pt>
    <dgm:pt modelId="{5326ECA7-E0D3-452A-BC4D-A27FCAC0E1F0}" type="pres">
      <dgm:prSet presAssocID="{C5979130-5FCE-448C-86CF-BE5EBC8CC8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57889F-018C-4695-9FDC-208D552D1ECD}" type="pres">
      <dgm:prSet presAssocID="{6D7318B9-55B2-49D3-82ED-E26B38BE9327}" presName="hierRoot1" presStyleCnt="0"/>
      <dgm:spPr/>
    </dgm:pt>
    <dgm:pt modelId="{07FBF437-972D-4619-9E24-1CBEF9545C39}" type="pres">
      <dgm:prSet presAssocID="{6D7318B9-55B2-49D3-82ED-E26B38BE9327}" presName="composite" presStyleCnt="0"/>
      <dgm:spPr/>
    </dgm:pt>
    <dgm:pt modelId="{8EA6A093-DAFC-435D-BB5F-FA816DB12D6F}" type="pres">
      <dgm:prSet presAssocID="{6D7318B9-55B2-49D3-82ED-E26B38BE9327}" presName="background" presStyleLbl="node0" presStyleIdx="0" presStyleCnt="3"/>
      <dgm:spPr/>
    </dgm:pt>
    <dgm:pt modelId="{F3E66F58-6CAC-4960-857F-E6A55E5D5E11}" type="pres">
      <dgm:prSet presAssocID="{6D7318B9-55B2-49D3-82ED-E26B38BE9327}" presName="text" presStyleLbl="fgAcc0" presStyleIdx="0" presStyleCnt="3">
        <dgm:presLayoutVars>
          <dgm:chPref val="3"/>
        </dgm:presLayoutVars>
      </dgm:prSet>
      <dgm:spPr/>
    </dgm:pt>
    <dgm:pt modelId="{0B7A1757-3801-4499-9FD1-101ECF1BD914}" type="pres">
      <dgm:prSet presAssocID="{6D7318B9-55B2-49D3-82ED-E26B38BE9327}" presName="hierChild2" presStyleCnt="0"/>
      <dgm:spPr/>
    </dgm:pt>
    <dgm:pt modelId="{E4E009BB-2631-44ED-BB59-C6A8F82BDEBA}" type="pres">
      <dgm:prSet presAssocID="{EB1DFBF8-487B-4385-8C87-32EA2D57225A}" presName="hierRoot1" presStyleCnt="0"/>
      <dgm:spPr/>
    </dgm:pt>
    <dgm:pt modelId="{18D8C165-AF5C-426B-81C1-D803A985DDDD}" type="pres">
      <dgm:prSet presAssocID="{EB1DFBF8-487B-4385-8C87-32EA2D57225A}" presName="composite" presStyleCnt="0"/>
      <dgm:spPr/>
    </dgm:pt>
    <dgm:pt modelId="{1A029000-DAEE-4903-B45D-C9903F446974}" type="pres">
      <dgm:prSet presAssocID="{EB1DFBF8-487B-4385-8C87-32EA2D57225A}" presName="background" presStyleLbl="node0" presStyleIdx="1" presStyleCnt="3"/>
      <dgm:spPr/>
    </dgm:pt>
    <dgm:pt modelId="{A10C9DA5-7134-4154-9DED-24B37D9B2EEC}" type="pres">
      <dgm:prSet presAssocID="{EB1DFBF8-487B-4385-8C87-32EA2D57225A}" presName="text" presStyleLbl="fgAcc0" presStyleIdx="1" presStyleCnt="3">
        <dgm:presLayoutVars>
          <dgm:chPref val="3"/>
        </dgm:presLayoutVars>
      </dgm:prSet>
      <dgm:spPr/>
    </dgm:pt>
    <dgm:pt modelId="{C2539BFF-0A2B-42BE-A0B1-7E4407AE4ABE}" type="pres">
      <dgm:prSet presAssocID="{EB1DFBF8-487B-4385-8C87-32EA2D57225A}" presName="hierChild2" presStyleCnt="0"/>
      <dgm:spPr/>
    </dgm:pt>
    <dgm:pt modelId="{E6DAA114-3FC0-4E2C-A84C-89C9C9AD4AE4}" type="pres">
      <dgm:prSet presAssocID="{4069F6EC-F5D5-4BDB-A6A7-3D09FD0D1FD3}" presName="hierRoot1" presStyleCnt="0"/>
      <dgm:spPr/>
    </dgm:pt>
    <dgm:pt modelId="{E174E7CE-8353-4068-8054-D9E029CB4652}" type="pres">
      <dgm:prSet presAssocID="{4069F6EC-F5D5-4BDB-A6A7-3D09FD0D1FD3}" presName="composite" presStyleCnt="0"/>
      <dgm:spPr/>
    </dgm:pt>
    <dgm:pt modelId="{013968C4-BEDF-4600-9794-7F2E45D8F102}" type="pres">
      <dgm:prSet presAssocID="{4069F6EC-F5D5-4BDB-A6A7-3D09FD0D1FD3}" presName="background" presStyleLbl="node0" presStyleIdx="2" presStyleCnt="3"/>
      <dgm:spPr/>
    </dgm:pt>
    <dgm:pt modelId="{CB1CA2AF-25DB-4AC4-AC00-26B5857E8E72}" type="pres">
      <dgm:prSet presAssocID="{4069F6EC-F5D5-4BDB-A6A7-3D09FD0D1FD3}" presName="text" presStyleLbl="fgAcc0" presStyleIdx="2" presStyleCnt="3">
        <dgm:presLayoutVars>
          <dgm:chPref val="3"/>
        </dgm:presLayoutVars>
      </dgm:prSet>
      <dgm:spPr/>
    </dgm:pt>
    <dgm:pt modelId="{0E23942C-0730-4CB1-8AF3-4A3635946BD0}" type="pres">
      <dgm:prSet presAssocID="{4069F6EC-F5D5-4BDB-A6A7-3D09FD0D1FD3}" presName="hierChild2" presStyleCnt="0"/>
      <dgm:spPr/>
    </dgm:pt>
  </dgm:ptLst>
  <dgm:cxnLst>
    <dgm:cxn modelId="{AB723401-4493-4113-BE1E-39A09D056DCD}" srcId="{C5979130-5FCE-448C-86CF-BE5EBC8CC857}" destId="{4069F6EC-F5D5-4BDB-A6A7-3D09FD0D1FD3}" srcOrd="2" destOrd="0" parTransId="{151657FC-DAF3-42FE-A966-5CB0804E8245}" sibTransId="{5CD168FC-BA7E-4C86-9F66-D2B1712E4188}"/>
    <dgm:cxn modelId="{0E0BD526-61F5-43F3-8277-BB7E1DC802A3}" srcId="{C5979130-5FCE-448C-86CF-BE5EBC8CC857}" destId="{6D7318B9-55B2-49D3-82ED-E26B38BE9327}" srcOrd="0" destOrd="0" parTransId="{5EECC498-13FA-4EA9-B5D0-8708A61064A8}" sibTransId="{04D989E3-93D5-40CD-BE7C-F0A66D4D3DCD}"/>
    <dgm:cxn modelId="{945F3A48-699B-4A65-8F82-A799061CA832}" type="presOf" srcId="{EB1DFBF8-487B-4385-8C87-32EA2D57225A}" destId="{A10C9DA5-7134-4154-9DED-24B37D9B2EEC}" srcOrd="0" destOrd="0" presId="urn:microsoft.com/office/officeart/2005/8/layout/hierarchy1"/>
    <dgm:cxn modelId="{82A3396B-B6C6-44D2-9DD5-312A3E4482A9}" type="presOf" srcId="{4069F6EC-F5D5-4BDB-A6A7-3D09FD0D1FD3}" destId="{CB1CA2AF-25DB-4AC4-AC00-26B5857E8E72}" srcOrd="0" destOrd="0" presId="urn:microsoft.com/office/officeart/2005/8/layout/hierarchy1"/>
    <dgm:cxn modelId="{3A877D70-52DC-4BDC-BC1E-66BCDB003960}" srcId="{C5979130-5FCE-448C-86CF-BE5EBC8CC857}" destId="{EB1DFBF8-487B-4385-8C87-32EA2D57225A}" srcOrd="1" destOrd="0" parTransId="{2DD24EDF-3151-48C2-B77B-4C4AD1328FFC}" sibTransId="{56B3579F-8FF0-4465-99A1-A082AACC81EB}"/>
    <dgm:cxn modelId="{31E304CA-29CB-4FFB-932E-0D419647FE3D}" type="presOf" srcId="{6D7318B9-55B2-49D3-82ED-E26B38BE9327}" destId="{F3E66F58-6CAC-4960-857F-E6A55E5D5E11}" srcOrd="0" destOrd="0" presId="urn:microsoft.com/office/officeart/2005/8/layout/hierarchy1"/>
    <dgm:cxn modelId="{F06A28E0-96EF-48AE-AF5D-AF2228DBC657}" type="presOf" srcId="{C5979130-5FCE-448C-86CF-BE5EBC8CC857}" destId="{5326ECA7-E0D3-452A-BC4D-A27FCAC0E1F0}" srcOrd="0" destOrd="0" presId="urn:microsoft.com/office/officeart/2005/8/layout/hierarchy1"/>
    <dgm:cxn modelId="{D06E389D-B3F2-454B-88C3-61EBDCE092D2}" type="presParOf" srcId="{5326ECA7-E0D3-452A-BC4D-A27FCAC0E1F0}" destId="{C757889F-018C-4695-9FDC-208D552D1ECD}" srcOrd="0" destOrd="0" presId="urn:microsoft.com/office/officeart/2005/8/layout/hierarchy1"/>
    <dgm:cxn modelId="{2CD03805-3131-4FCC-9110-ECFA46C4381F}" type="presParOf" srcId="{C757889F-018C-4695-9FDC-208D552D1ECD}" destId="{07FBF437-972D-4619-9E24-1CBEF9545C39}" srcOrd="0" destOrd="0" presId="urn:microsoft.com/office/officeart/2005/8/layout/hierarchy1"/>
    <dgm:cxn modelId="{8CB87A66-0550-4165-B1E8-0D3CCB3A5EFF}" type="presParOf" srcId="{07FBF437-972D-4619-9E24-1CBEF9545C39}" destId="{8EA6A093-DAFC-435D-BB5F-FA816DB12D6F}" srcOrd="0" destOrd="0" presId="urn:microsoft.com/office/officeart/2005/8/layout/hierarchy1"/>
    <dgm:cxn modelId="{BFB99767-0661-46F9-A227-7C69128527E5}" type="presParOf" srcId="{07FBF437-972D-4619-9E24-1CBEF9545C39}" destId="{F3E66F58-6CAC-4960-857F-E6A55E5D5E11}" srcOrd="1" destOrd="0" presId="urn:microsoft.com/office/officeart/2005/8/layout/hierarchy1"/>
    <dgm:cxn modelId="{389A2EDD-1392-40F9-B9B2-9BD954E2B428}" type="presParOf" srcId="{C757889F-018C-4695-9FDC-208D552D1ECD}" destId="{0B7A1757-3801-4499-9FD1-101ECF1BD914}" srcOrd="1" destOrd="0" presId="urn:microsoft.com/office/officeart/2005/8/layout/hierarchy1"/>
    <dgm:cxn modelId="{98406AD2-F3D0-409E-B315-CF1950C7D75E}" type="presParOf" srcId="{5326ECA7-E0D3-452A-BC4D-A27FCAC0E1F0}" destId="{E4E009BB-2631-44ED-BB59-C6A8F82BDEBA}" srcOrd="1" destOrd="0" presId="urn:microsoft.com/office/officeart/2005/8/layout/hierarchy1"/>
    <dgm:cxn modelId="{2D7969F0-F71B-4F42-AFD6-5AD2BCD8991A}" type="presParOf" srcId="{E4E009BB-2631-44ED-BB59-C6A8F82BDEBA}" destId="{18D8C165-AF5C-426B-81C1-D803A985DDDD}" srcOrd="0" destOrd="0" presId="urn:microsoft.com/office/officeart/2005/8/layout/hierarchy1"/>
    <dgm:cxn modelId="{AC4C6D4C-1F70-4DD2-8EE9-117E749A7B58}" type="presParOf" srcId="{18D8C165-AF5C-426B-81C1-D803A985DDDD}" destId="{1A029000-DAEE-4903-B45D-C9903F446974}" srcOrd="0" destOrd="0" presId="urn:microsoft.com/office/officeart/2005/8/layout/hierarchy1"/>
    <dgm:cxn modelId="{406DFEC0-1ED5-46E0-9CB3-7462AE188212}" type="presParOf" srcId="{18D8C165-AF5C-426B-81C1-D803A985DDDD}" destId="{A10C9DA5-7134-4154-9DED-24B37D9B2EEC}" srcOrd="1" destOrd="0" presId="urn:microsoft.com/office/officeart/2005/8/layout/hierarchy1"/>
    <dgm:cxn modelId="{74933845-9991-4E27-BB49-8EC5A188C22A}" type="presParOf" srcId="{E4E009BB-2631-44ED-BB59-C6A8F82BDEBA}" destId="{C2539BFF-0A2B-42BE-A0B1-7E4407AE4ABE}" srcOrd="1" destOrd="0" presId="urn:microsoft.com/office/officeart/2005/8/layout/hierarchy1"/>
    <dgm:cxn modelId="{073CE2C8-F3C8-4235-B10F-0A9DC89EACED}" type="presParOf" srcId="{5326ECA7-E0D3-452A-BC4D-A27FCAC0E1F0}" destId="{E6DAA114-3FC0-4E2C-A84C-89C9C9AD4AE4}" srcOrd="2" destOrd="0" presId="urn:microsoft.com/office/officeart/2005/8/layout/hierarchy1"/>
    <dgm:cxn modelId="{04628B7D-149D-49B3-A972-EA9384A1077C}" type="presParOf" srcId="{E6DAA114-3FC0-4E2C-A84C-89C9C9AD4AE4}" destId="{E174E7CE-8353-4068-8054-D9E029CB4652}" srcOrd="0" destOrd="0" presId="urn:microsoft.com/office/officeart/2005/8/layout/hierarchy1"/>
    <dgm:cxn modelId="{21E9B365-E7A8-4DEE-B7C0-228BC6EBD615}" type="presParOf" srcId="{E174E7CE-8353-4068-8054-D9E029CB4652}" destId="{013968C4-BEDF-4600-9794-7F2E45D8F102}" srcOrd="0" destOrd="0" presId="urn:microsoft.com/office/officeart/2005/8/layout/hierarchy1"/>
    <dgm:cxn modelId="{F9B93E99-74DB-4B9A-B395-A5EBB664C09F}" type="presParOf" srcId="{E174E7CE-8353-4068-8054-D9E029CB4652}" destId="{CB1CA2AF-25DB-4AC4-AC00-26B5857E8E72}" srcOrd="1" destOrd="0" presId="urn:microsoft.com/office/officeart/2005/8/layout/hierarchy1"/>
    <dgm:cxn modelId="{69D78854-7574-4DDF-8EA9-A6F6D0CA4DBD}" type="presParOf" srcId="{E6DAA114-3FC0-4E2C-A84C-89C9C9AD4AE4}" destId="{0E23942C-0730-4CB1-8AF3-4A3635946BD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1E6F77-604B-4053-86B9-049408BB879A}" type="doc">
      <dgm:prSet loTypeId="urn:microsoft.com/office/officeart/2005/8/layout/vList2" loCatId="list" qsTypeId="urn:microsoft.com/office/officeart/2005/8/quickstyle/simple3" qsCatId="simple" csTypeId="urn:microsoft.com/office/officeart/2005/8/colors/accent3_1" csCatId="accent3"/>
      <dgm:spPr/>
      <dgm:t>
        <a:bodyPr/>
        <a:lstStyle/>
        <a:p>
          <a:endParaRPr lang="en-US"/>
        </a:p>
      </dgm:t>
    </dgm:pt>
    <dgm:pt modelId="{F830AF7C-BFFE-4886-9F87-EC0A8FD59586}">
      <dgm:prSet/>
      <dgm:spPr/>
      <dgm:t>
        <a:bodyPr/>
        <a:lstStyle/>
        <a:p>
          <a:r>
            <a:rPr lang="en-US" dirty="0"/>
            <a:t>Students work more hours.</a:t>
          </a:r>
        </a:p>
      </dgm:t>
    </dgm:pt>
    <dgm:pt modelId="{96B65A46-9166-458C-A1CA-A39474577AF2}" type="parTrans" cxnId="{C676B5EB-D8EC-4A9E-A23C-4829C15060E2}">
      <dgm:prSet/>
      <dgm:spPr/>
      <dgm:t>
        <a:bodyPr/>
        <a:lstStyle/>
        <a:p>
          <a:endParaRPr lang="en-US"/>
        </a:p>
      </dgm:t>
    </dgm:pt>
    <dgm:pt modelId="{FEA2F12D-4A8F-4DA6-9B24-D2D9D8AD021F}" type="sibTrans" cxnId="{C676B5EB-D8EC-4A9E-A23C-4829C15060E2}">
      <dgm:prSet/>
      <dgm:spPr/>
      <dgm:t>
        <a:bodyPr/>
        <a:lstStyle/>
        <a:p>
          <a:endParaRPr lang="en-US"/>
        </a:p>
      </dgm:t>
    </dgm:pt>
    <dgm:pt modelId="{187019E6-AE7E-4A85-91C9-941B31F1879C}">
      <dgm:prSet/>
      <dgm:spPr/>
      <dgm:t>
        <a:bodyPr/>
        <a:lstStyle/>
        <a:p>
          <a:r>
            <a:rPr lang="en-US" dirty="0"/>
            <a:t>Students engage in negative behaviors.</a:t>
          </a:r>
        </a:p>
      </dgm:t>
    </dgm:pt>
    <dgm:pt modelId="{EB727FCC-A2BC-4D24-B790-C3977689DFCB}" type="parTrans" cxnId="{05CF1605-A9A2-48C2-9C10-E9394BECBB36}">
      <dgm:prSet/>
      <dgm:spPr/>
      <dgm:t>
        <a:bodyPr/>
        <a:lstStyle/>
        <a:p>
          <a:endParaRPr lang="en-US"/>
        </a:p>
      </dgm:t>
    </dgm:pt>
    <dgm:pt modelId="{5EC67DED-CAF9-45CE-A711-0D6500E3E980}" type="sibTrans" cxnId="{05CF1605-A9A2-48C2-9C10-E9394BECBB36}">
      <dgm:prSet/>
      <dgm:spPr/>
      <dgm:t>
        <a:bodyPr/>
        <a:lstStyle/>
        <a:p>
          <a:endParaRPr lang="en-US"/>
        </a:p>
      </dgm:t>
    </dgm:pt>
    <dgm:pt modelId="{9740089D-C4C3-4C1F-BC72-946312B364F3}">
      <dgm:prSet/>
      <dgm:spPr/>
      <dgm:t>
        <a:bodyPr/>
        <a:lstStyle/>
        <a:p>
          <a:r>
            <a:rPr lang="en-US" dirty="0"/>
            <a:t>Students have psychological issues.</a:t>
          </a:r>
        </a:p>
      </dgm:t>
    </dgm:pt>
    <dgm:pt modelId="{BDBB075B-7991-4C83-822E-3798D360B3EE}" type="parTrans" cxnId="{E2621292-F2B8-44E0-B29B-C60D75730988}">
      <dgm:prSet/>
      <dgm:spPr/>
      <dgm:t>
        <a:bodyPr/>
        <a:lstStyle/>
        <a:p>
          <a:endParaRPr lang="en-US"/>
        </a:p>
      </dgm:t>
    </dgm:pt>
    <dgm:pt modelId="{2697BAF1-6EF4-4E5B-A7C9-8B8A4AED736E}" type="sibTrans" cxnId="{E2621292-F2B8-44E0-B29B-C60D75730988}">
      <dgm:prSet/>
      <dgm:spPr/>
      <dgm:t>
        <a:bodyPr/>
        <a:lstStyle/>
        <a:p>
          <a:endParaRPr lang="en-US"/>
        </a:p>
      </dgm:t>
    </dgm:pt>
    <dgm:pt modelId="{7C96D1D9-8963-4A81-9364-55984564F98B}">
      <dgm:prSet/>
      <dgm:spPr/>
      <dgm:t>
        <a:bodyPr/>
        <a:lstStyle/>
        <a:p>
          <a:r>
            <a:rPr lang="en-US" dirty="0"/>
            <a:t>Health issues are increased.</a:t>
          </a:r>
        </a:p>
      </dgm:t>
    </dgm:pt>
    <dgm:pt modelId="{691EEC43-97A4-4CF4-ABDC-94B28A727E15}" type="parTrans" cxnId="{D6D0729B-8E15-458D-BDB5-351AA46E4864}">
      <dgm:prSet/>
      <dgm:spPr/>
      <dgm:t>
        <a:bodyPr/>
        <a:lstStyle/>
        <a:p>
          <a:endParaRPr lang="en-US"/>
        </a:p>
      </dgm:t>
    </dgm:pt>
    <dgm:pt modelId="{527534DA-7928-4B59-A8A0-D5CF6D9E5FC4}" type="sibTrans" cxnId="{D6D0729B-8E15-458D-BDB5-351AA46E4864}">
      <dgm:prSet/>
      <dgm:spPr/>
      <dgm:t>
        <a:bodyPr/>
        <a:lstStyle/>
        <a:p>
          <a:endParaRPr lang="en-US"/>
        </a:p>
      </dgm:t>
    </dgm:pt>
    <dgm:pt modelId="{59B7A0EE-C734-4352-8DBA-B1BD29C6FD2C}" type="pres">
      <dgm:prSet presAssocID="{C41E6F77-604B-4053-86B9-049408BB879A}" presName="linear" presStyleCnt="0">
        <dgm:presLayoutVars>
          <dgm:animLvl val="lvl"/>
          <dgm:resizeHandles val="exact"/>
        </dgm:presLayoutVars>
      </dgm:prSet>
      <dgm:spPr/>
    </dgm:pt>
    <dgm:pt modelId="{5BB4125C-8810-4443-B4FD-63912C0647DB}" type="pres">
      <dgm:prSet presAssocID="{F830AF7C-BFFE-4886-9F87-EC0A8FD5958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01E44F8-2C64-4714-A281-87DFE4468428}" type="pres">
      <dgm:prSet presAssocID="{FEA2F12D-4A8F-4DA6-9B24-D2D9D8AD021F}" presName="spacer" presStyleCnt="0"/>
      <dgm:spPr/>
    </dgm:pt>
    <dgm:pt modelId="{88C3D58B-8B55-4F32-BA8F-117570A7E204}" type="pres">
      <dgm:prSet presAssocID="{187019E6-AE7E-4A85-91C9-941B31F187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128AE03-9DF2-4A51-80F9-45A099778EC9}" type="pres">
      <dgm:prSet presAssocID="{5EC67DED-CAF9-45CE-A711-0D6500E3E980}" presName="spacer" presStyleCnt="0"/>
      <dgm:spPr/>
    </dgm:pt>
    <dgm:pt modelId="{03FDBDDA-8E65-4541-8472-B7CDEC3D4981}" type="pres">
      <dgm:prSet presAssocID="{9740089D-C4C3-4C1F-BC72-946312B364F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50B696D-5749-42CC-8BA8-C2C3FE44FAB0}" type="pres">
      <dgm:prSet presAssocID="{2697BAF1-6EF4-4E5B-A7C9-8B8A4AED736E}" presName="spacer" presStyleCnt="0"/>
      <dgm:spPr/>
    </dgm:pt>
    <dgm:pt modelId="{05A98F66-5DB5-49A8-9875-E20F79944054}" type="pres">
      <dgm:prSet presAssocID="{7C96D1D9-8963-4A81-9364-55984564F98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5CF1605-A9A2-48C2-9C10-E9394BECBB36}" srcId="{C41E6F77-604B-4053-86B9-049408BB879A}" destId="{187019E6-AE7E-4A85-91C9-941B31F1879C}" srcOrd="1" destOrd="0" parTransId="{EB727FCC-A2BC-4D24-B790-C3977689DFCB}" sibTransId="{5EC67DED-CAF9-45CE-A711-0D6500E3E980}"/>
    <dgm:cxn modelId="{1DB8D33F-B60E-4A42-BE8A-112F88CFAD3D}" type="presOf" srcId="{C41E6F77-604B-4053-86B9-049408BB879A}" destId="{59B7A0EE-C734-4352-8DBA-B1BD29C6FD2C}" srcOrd="0" destOrd="0" presId="urn:microsoft.com/office/officeart/2005/8/layout/vList2"/>
    <dgm:cxn modelId="{E2621292-F2B8-44E0-B29B-C60D75730988}" srcId="{C41E6F77-604B-4053-86B9-049408BB879A}" destId="{9740089D-C4C3-4C1F-BC72-946312B364F3}" srcOrd="2" destOrd="0" parTransId="{BDBB075B-7991-4C83-822E-3798D360B3EE}" sibTransId="{2697BAF1-6EF4-4E5B-A7C9-8B8A4AED736E}"/>
    <dgm:cxn modelId="{D6D0729B-8E15-458D-BDB5-351AA46E4864}" srcId="{C41E6F77-604B-4053-86B9-049408BB879A}" destId="{7C96D1D9-8963-4A81-9364-55984564F98B}" srcOrd="3" destOrd="0" parTransId="{691EEC43-97A4-4CF4-ABDC-94B28A727E15}" sibTransId="{527534DA-7928-4B59-A8A0-D5CF6D9E5FC4}"/>
    <dgm:cxn modelId="{600691B6-0FF9-4ED7-BA3D-50DB9A8A6F09}" type="presOf" srcId="{187019E6-AE7E-4A85-91C9-941B31F1879C}" destId="{88C3D58B-8B55-4F32-BA8F-117570A7E204}" srcOrd="0" destOrd="0" presId="urn:microsoft.com/office/officeart/2005/8/layout/vList2"/>
    <dgm:cxn modelId="{CE40BEBE-5239-4245-A54A-79FF1FB0B86A}" type="presOf" srcId="{F830AF7C-BFFE-4886-9F87-EC0A8FD59586}" destId="{5BB4125C-8810-4443-B4FD-63912C0647DB}" srcOrd="0" destOrd="0" presId="urn:microsoft.com/office/officeart/2005/8/layout/vList2"/>
    <dgm:cxn modelId="{BBD4CACA-CB06-4C44-BC9D-574F69BD7A7C}" type="presOf" srcId="{7C96D1D9-8963-4A81-9364-55984564F98B}" destId="{05A98F66-5DB5-49A8-9875-E20F79944054}" srcOrd="0" destOrd="0" presId="urn:microsoft.com/office/officeart/2005/8/layout/vList2"/>
    <dgm:cxn modelId="{2B78EDCF-7BB9-406C-97D8-7C06D0BB2109}" type="presOf" srcId="{9740089D-C4C3-4C1F-BC72-946312B364F3}" destId="{03FDBDDA-8E65-4541-8472-B7CDEC3D4981}" srcOrd="0" destOrd="0" presId="urn:microsoft.com/office/officeart/2005/8/layout/vList2"/>
    <dgm:cxn modelId="{C676B5EB-D8EC-4A9E-A23C-4829C15060E2}" srcId="{C41E6F77-604B-4053-86B9-049408BB879A}" destId="{F830AF7C-BFFE-4886-9F87-EC0A8FD59586}" srcOrd="0" destOrd="0" parTransId="{96B65A46-9166-458C-A1CA-A39474577AF2}" sibTransId="{FEA2F12D-4A8F-4DA6-9B24-D2D9D8AD021F}"/>
    <dgm:cxn modelId="{C8D53F17-AEAB-42CD-91F6-261C597C1E37}" type="presParOf" srcId="{59B7A0EE-C734-4352-8DBA-B1BD29C6FD2C}" destId="{5BB4125C-8810-4443-B4FD-63912C0647DB}" srcOrd="0" destOrd="0" presId="urn:microsoft.com/office/officeart/2005/8/layout/vList2"/>
    <dgm:cxn modelId="{9A4C1689-2183-4DA6-B501-DF0D30F243B8}" type="presParOf" srcId="{59B7A0EE-C734-4352-8DBA-B1BD29C6FD2C}" destId="{501E44F8-2C64-4714-A281-87DFE4468428}" srcOrd="1" destOrd="0" presId="urn:microsoft.com/office/officeart/2005/8/layout/vList2"/>
    <dgm:cxn modelId="{CAC3B18B-D164-4489-BA71-49E45273A2AB}" type="presParOf" srcId="{59B7A0EE-C734-4352-8DBA-B1BD29C6FD2C}" destId="{88C3D58B-8B55-4F32-BA8F-117570A7E204}" srcOrd="2" destOrd="0" presId="urn:microsoft.com/office/officeart/2005/8/layout/vList2"/>
    <dgm:cxn modelId="{B63E1616-A91A-42B4-A960-584D0F605FAA}" type="presParOf" srcId="{59B7A0EE-C734-4352-8DBA-B1BD29C6FD2C}" destId="{5128AE03-9DF2-4A51-80F9-45A099778EC9}" srcOrd="3" destOrd="0" presId="urn:microsoft.com/office/officeart/2005/8/layout/vList2"/>
    <dgm:cxn modelId="{D835714A-EA46-47AD-9AD0-CDBF6758A8FF}" type="presParOf" srcId="{59B7A0EE-C734-4352-8DBA-B1BD29C6FD2C}" destId="{03FDBDDA-8E65-4541-8472-B7CDEC3D4981}" srcOrd="4" destOrd="0" presId="urn:microsoft.com/office/officeart/2005/8/layout/vList2"/>
    <dgm:cxn modelId="{13700012-9E44-4152-8288-DEB365C9F388}" type="presParOf" srcId="{59B7A0EE-C734-4352-8DBA-B1BD29C6FD2C}" destId="{150B696D-5749-42CC-8BA8-C2C3FE44FAB0}" srcOrd="5" destOrd="0" presId="urn:microsoft.com/office/officeart/2005/8/layout/vList2"/>
    <dgm:cxn modelId="{ED695C53-D5B3-4275-8961-7A7D5D88E411}" type="presParOf" srcId="{59B7A0EE-C734-4352-8DBA-B1BD29C6FD2C}" destId="{05A98F66-5DB5-49A8-9875-E20F7994405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2D9337-5448-450B-8224-B5A4605C49E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177E6FD-5F69-46A2-85BC-C455049DFDA8}">
      <dgm:prSet/>
      <dgm:spPr/>
      <dgm:t>
        <a:bodyPr/>
        <a:lstStyle/>
        <a:p>
          <a:r>
            <a:rPr lang="en-US" dirty="0"/>
            <a:t>Counseling</a:t>
          </a:r>
        </a:p>
      </dgm:t>
    </dgm:pt>
    <dgm:pt modelId="{753C0796-835E-4C19-9367-FB5A07B79103}" type="parTrans" cxnId="{238B8A2F-91EF-4753-AFA2-D948C4C0EF1A}">
      <dgm:prSet/>
      <dgm:spPr/>
      <dgm:t>
        <a:bodyPr/>
        <a:lstStyle/>
        <a:p>
          <a:endParaRPr lang="en-US"/>
        </a:p>
      </dgm:t>
    </dgm:pt>
    <dgm:pt modelId="{20D6BC99-94B5-4B5D-A7D1-5B67FB94FE98}" type="sibTrans" cxnId="{238B8A2F-91EF-4753-AFA2-D948C4C0EF1A}">
      <dgm:prSet/>
      <dgm:spPr/>
      <dgm:t>
        <a:bodyPr/>
        <a:lstStyle/>
        <a:p>
          <a:endParaRPr lang="en-US"/>
        </a:p>
      </dgm:t>
    </dgm:pt>
    <dgm:pt modelId="{79C5C4BF-B9D6-4C67-8532-8212155A77AD}">
      <dgm:prSet/>
      <dgm:spPr/>
      <dgm:t>
        <a:bodyPr/>
        <a:lstStyle/>
        <a:p>
          <a:r>
            <a:rPr lang="en-US" dirty="0"/>
            <a:t>Financial Therapy</a:t>
          </a:r>
        </a:p>
      </dgm:t>
    </dgm:pt>
    <dgm:pt modelId="{E4E75A45-1B6E-4641-B973-0C64CE662F82}" type="parTrans" cxnId="{28C7E9F4-845F-4089-A05E-11118FB7DB40}">
      <dgm:prSet/>
      <dgm:spPr/>
      <dgm:t>
        <a:bodyPr/>
        <a:lstStyle/>
        <a:p>
          <a:endParaRPr lang="en-US"/>
        </a:p>
      </dgm:t>
    </dgm:pt>
    <dgm:pt modelId="{047F101C-605C-4042-A032-36C4CBD1BA20}" type="sibTrans" cxnId="{28C7E9F4-845F-4089-A05E-11118FB7DB40}">
      <dgm:prSet/>
      <dgm:spPr/>
      <dgm:t>
        <a:bodyPr/>
        <a:lstStyle/>
        <a:p>
          <a:endParaRPr lang="en-US"/>
        </a:p>
      </dgm:t>
    </dgm:pt>
    <dgm:pt modelId="{B47E59AC-2070-4C2D-9F35-2BCC59E7C1F6}">
      <dgm:prSet/>
      <dgm:spPr/>
      <dgm:t>
        <a:bodyPr/>
        <a:lstStyle/>
        <a:p>
          <a:r>
            <a:rPr lang="en-US" dirty="0"/>
            <a:t>Money Management</a:t>
          </a:r>
        </a:p>
      </dgm:t>
    </dgm:pt>
    <dgm:pt modelId="{44360151-CD46-4B6B-AAEE-867551124414}" type="parTrans" cxnId="{6AC2A254-C00D-442B-A391-8C4635945ABA}">
      <dgm:prSet/>
      <dgm:spPr/>
      <dgm:t>
        <a:bodyPr/>
        <a:lstStyle/>
        <a:p>
          <a:endParaRPr lang="en-US"/>
        </a:p>
      </dgm:t>
    </dgm:pt>
    <dgm:pt modelId="{0E43556C-48EF-4E1A-A074-7A3A39F6F1C1}" type="sibTrans" cxnId="{6AC2A254-C00D-442B-A391-8C4635945ABA}">
      <dgm:prSet/>
      <dgm:spPr/>
      <dgm:t>
        <a:bodyPr/>
        <a:lstStyle/>
        <a:p>
          <a:endParaRPr lang="en-US"/>
        </a:p>
      </dgm:t>
    </dgm:pt>
    <dgm:pt modelId="{9B536D76-A812-41B4-B71D-E5FD87C431DB}" type="pres">
      <dgm:prSet presAssocID="{C72D9337-5448-450B-8224-B5A4605C49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96554D-7D00-4AC9-A7D5-3D337843417A}" type="pres">
      <dgm:prSet presAssocID="{C177E6FD-5F69-46A2-85BC-C455049DFDA8}" presName="hierRoot1" presStyleCnt="0"/>
      <dgm:spPr/>
    </dgm:pt>
    <dgm:pt modelId="{3763EEF0-9C2E-4A0A-9C4E-086CB21CE2AC}" type="pres">
      <dgm:prSet presAssocID="{C177E6FD-5F69-46A2-85BC-C455049DFDA8}" presName="composite" presStyleCnt="0"/>
      <dgm:spPr/>
    </dgm:pt>
    <dgm:pt modelId="{4D9CB498-3F0F-4216-A79F-E367961E16AA}" type="pres">
      <dgm:prSet presAssocID="{C177E6FD-5F69-46A2-85BC-C455049DFDA8}" presName="background" presStyleLbl="node0" presStyleIdx="0" presStyleCnt="3"/>
      <dgm:spPr/>
    </dgm:pt>
    <dgm:pt modelId="{75EE8E34-88BE-4507-B643-269DC8CDDC81}" type="pres">
      <dgm:prSet presAssocID="{C177E6FD-5F69-46A2-85BC-C455049DFDA8}" presName="text" presStyleLbl="fgAcc0" presStyleIdx="0" presStyleCnt="3">
        <dgm:presLayoutVars>
          <dgm:chPref val="3"/>
        </dgm:presLayoutVars>
      </dgm:prSet>
      <dgm:spPr/>
    </dgm:pt>
    <dgm:pt modelId="{000F700B-729B-4CD2-B1B4-D09F7970F6B5}" type="pres">
      <dgm:prSet presAssocID="{C177E6FD-5F69-46A2-85BC-C455049DFDA8}" presName="hierChild2" presStyleCnt="0"/>
      <dgm:spPr/>
    </dgm:pt>
    <dgm:pt modelId="{DEB96CA0-01AB-4ED3-B94A-545DBC079054}" type="pres">
      <dgm:prSet presAssocID="{79C5C4BF-B9D6-4C67-8532-8212155A77AD}" presName="hierRoot1" presStyleCnt="0"/>
      <dgm:spPr/>
    </dgm:pt>
    <dgm:pt modelId="{C67B14A6-440C-445D-9384-9B67CB468E96}" type="pres">
      <dgm:prSet presAssocID="{79C5C4BF-B9D6-4C67-8532-8212155A77AD}" presName="composite" presStyleCnt="0"/>
      <dgm:spPr/>
    </dgm:pt>
    <dgm:pt modelId="{F05C339E-2D08-4F94-B012-61402245607E}" type="pres">
      <dgm:prSet presAssocID="{79C5C4BF-B9D6-4C67-8532-8212155A77AD}" presName="background" presStyleLbl="node0" presStyleIdx="1" presStyleCnt="3"/>
      <dgm:spPr/>
    </dgm:pt>
    <dgm:pt modelId="{304E5168-3F29-4F34-8EB3-744527004C8E}" type="pres">
      <dgm:prSet presAssocID="{79C5C4BF-B9D6-4C67-8532-8212155A77AD}" presName="text" presStyleLbl="fgAcc0" presStyleIdx="1" presStyleCnt="3">
        <dgm:presLayoutVars>
          <dgm:chPref val="3"/>
        </dgm:presLayoutVars>
      </dgm:prSet>
      <dgm:spPr/>
    </dgm:pt>
    <dgm:pt modelId="{A22D55BC-257B-4846-89E0-875130401687}" type="pres">
      <dgm:prSet presAssocID="{79C5C4BF-B9D6-4C67-8532-8212155A77AD}" presName="hierChild2" presStyleCnt="0"/>
      <dgm:spPr/>
    </dgm:pt>
    <dgm:pt modelId="{41DBB319-31D9-4C1D-B5B6-F1B8F122FF70}" type="pres">
      <dgm:prSet presAssocID="{B47E59AC-2070-4C2D-9F35-2BCC59E7C1F6}" presName="hierRoot1" presStyleCnt="0"/>
      <dgm:spPr/>
    </dgm:pt>
    <dgm:pt modelId="{035A318B-2909-4787-AEAE-D42CC7FE7836}" type="pres">
      <dgm:prSet presAssocID="{B47E59AC-2070-4C2D-9F35-2BCC59E7C1F6}" presName="composite" presStyleCnt="0"/>
      <dgm:spPr/>
    </dgm:pt>
    <dgm:pt modelId="{080567E5-7B98-43C5-ADC0-D0D5FCF8EB49}" type="pres">
      <dgm:prSet presAssocID="{B47E59AC-2070-4C2D-9F35-2BCC59E7C1F6}" presName="background" presStyleLbl="node0" presStyleIdx="2" presStyleCnt="3"/>
      <dgm:spPr/>
    </dgm:pt>
    <dgm:pt modelId="{3FD89D77-EA15-4394-AFEE-7792E2042A65}" type="pres">
      <dgm:prSet presAssocID="{B47E59AC-2070-4C2D-9F35-2BCC59E7C1F6}" presName="text" presStyleLbl="fgAcc0" presStyleIdx="2" presStyleCnt="3">
        <dgm:presLayoutVars>
          <dgm:chPref val="3"/>
        </dgm:presLayoutVars>
      </dgm:prSet>
      <dgm:spPr/>
    </dgm:pt>
    <dgm:pt modelId="{502B4737-0E69-4DBF-B3BE-70E6F965EE57}" type="pres">
      <dgm:prSet presAssocID="{B47E59AC-2070-4C2D-9F35-2BCC59E7C1F6}" presName="hierChild2" presStyleCnt="0"/>
      <dgm:spPr/>
    </dgm:pt>
  </dgm:ptLst>
  <dgm:cxnLst>
    <dgm:cxn modelId="{238B8A2F-91EF-4753-AFA2-D948C4C0EF1A}" srcId="{C72D9337-5448-450B-8224-B5A4605C49E4}" destId="{C177E6FD-5F69-46A2-85BC-C455049DFDA8}" srcOrd="0" destOrd="0" parTransId="{753C0796-835E-4C19-9367-FB5A07B79103}" sibTransId="{20D6BC99-94B5-4B5D-A7D1-5B67FB94FE98}"/>
    <dgm:cxn modelId="{3137476F-B617-4D0E-B27C-2E48C6568CFE}" type="presOf" srcId="{79C5C4BF-B9D6-4C67-8532-8212155A77AD}" destId="{304E5168-3F29-4F34-8EB3-744527004C8E}" srcOrd="0" destOrd="0" presId="urn:microsoft.com/office/officeart/2005/8/layout/hierarchy1"/>
    <dgm:cxn modelId="{6AC2A254-C00D-442B-A391-8C4635945ABA}" srcId="{C72D9337-5448-450B-8224-B5A4605C49E4}" destId="{B47E59AC-2070-4C2D-9F35-2BCC59E7C1F6}" srcOrd="2" destOrd="0" parTransId="{44360151-CD46-4B6B-AAEE-867551124414}" sibTransId="{0E43556C-48EF-4E1A-A074-7A3A39F6F1C1}"/>
    <dgm:cxn modelId="{9E19475A-3013-42BF-90A2-03A07C342EEC}" type="presOf" srcId="{C177E6FD-5F69-46A2-85BC-C455049DFDA8}" destId="{75EE8E34-88BE-4507-B643-269DC8CDDC81}" srcOrd="0" destOrd="0" presId="urn:microsoft.com/office/officeart/2005/8/layout/hierarchy1"/>
    <dgm:cxn modelId="{048EDD9B-F267-40E6-9DD9-EEFEB1EAC70A}" type="presOf" srcId="{B47E59AC-2070-4C2D-9F35-2BCC59E7C1F6}" destId="{3FD89D77-EA15-4394-AFEE-7792E2042A65}" srcOrd="0" destOrd="0" presId="urn:microsoft.com/office/officeart/2005/8/layout/hierarchy1"/>
    <dgm:cxn modelId="{EC0917D9-F9A4-4383-8EA4-3B1B73A26363}" type="presOf" srcId="{C72D9337-5448-450B-8224-B5A4605C49E4}" destId="{9B536D76-A812-41B4-B71D-E5FD87C431DB}" srcOrd="0" destOrd="0" presId="urn:microsoft.com/office/officeart/2005/8/layout/hierarchy1"/>
    <dgm:cxn modelId="{28C7E9F4-845F-4089-A05E-11118FB7DB40}" srcId="{C72D9337-5448-450B-8224-B5A4605C49E4}" destId="{79C5C4BF-B9D6-4C67-8532-8212155A77AD}" srcOrd="1" destOrd="0" parTransId="{E4E75A45-1B6E-4641-B973-0C64CE662F82}" sibTransId="{047F101C-605C-4042-A032-36C4CBD1BA20}"/>
    <dgm:cxn modelId="{35AA0800-7B00-490D-8E17-1E762BB0777B}" type="presParOf" srcId="{9B536D76-A812-41B4-B71D-E5FD87C431DB}" destId="{AA96554D-7D00-4AC9-A7D5-3D337843417A}" srcOrd="0" destOrd="0" presId="urn:microsoft.com/office/officeart/2005/8/layout/hierarchy1"/>
    <dgm:cxn modelId="{1C9CBC81-4A30-4EE9-9574-57B321276E66}" type="presParOf" srcId="{AA96554D-7D00-4AC9-A7D5-3D337843417A}" destId="{3763EEF0-9C2E-4A0A-9C4E-086CB21CE2AC}" srcOrd="0" destOrd="0" presId="urn:microsoft.com/office/officeart/2005/8/layout/hierarchy1"/>
    <dgm:cxn modelId="{012FF617-2288-4D6A-8797-5279399C12F8}" type="presParOf" srcId="{3763EEF0-9C2E-4A0A-9C4E-086CB21CE2AC}" destId="{4D9CB498-3F0F-4216-A79F-E367961E16AA}" srcOrd="0" destOrd="0" presId="urn:microsoft.com/office/officeart/2005/8/layout/hierarchy1"/>
    <dgm:cxn modelId="{4F491A0A-7FC5-432A-A194-E8D3FC337807}" type="presParOf" srcId="{3763EEF0-9C2E-4A0A-9C4E-086CB21CE2AC}" destId="{75EE8E34-88BE-4507-B643-269DC8CDDC81}" srcOrd="1" destOrd="0" presId="urn:microsoft.com/office/officeart/2005/8/layout/hierarchy1"/>
    <dgm:cxn modelId="{D783E628-921D-4AEC-994D-C681C227F5B1}" type="presParOf" srcId="{AA96554D-7D00-4AC9-A7D5-3D337843417A}" destId="{000F700B-729B-4CD2-B1B4-D09F7970F6B5}" srcOrd="1" destOrd="0" presId="urn:microsoft.com/office/officeart/2005/8/layout/hierarchy1"/>
    <dgm:cxn modelId="{ED997AF7-4A5A-44EB-89FF-9B6715E7B3E1}" type="presParOf" srcId="{9B536D76-A812-41B4-B71D-E5FD87C431DB}" destId="{DEB96CA0-01AB-4ED3-B94A-545DBC079054}" srcOrd="1" destOrd="0" presId="urn:microsoft.com/office/officeart/2005/8/layout/hierarchy1"/>
    <dgm:cxn modelId="{6AC84764-15DB-4357-875B-CCFE273B6AE7}" type="presParOf" srcId="{DEB96CA0-01AB-4ED3-B94A-545DBC079054}" destId="{C67B14A6-440C-445D-9384-9B67CB468E96}" srcOrd="0" destOrd="0" presId="urn:microsoft.com/office/officeart/2005/8/layout/hierarchy1"/>
    <dgm:cxn modelId="{1933A7EA-B2CB-40EA-AC82-0BD8AFDCE71B}" type="presParOf" srcId="{C67B14A6-440C-445D-9384-9B67CB468E96}" destId="{F05C339E-2D08-4F94-B012-61402245607E}" srcOrd="0" destOrd="0" presId="urn:microsoft.com/office/officeart/2005/8/layout/hierarchy1"/>
    <dgm:cxn modelId="{3EFA71F7-F11F-4FF1-85EC-3DD801DA1B3A}" type="presParOf" srcId="{C67B14A6-440C-445D-9384-9B67CB468E96}" destId="{304E5168-3F29-4F34-8EB3-744527004C8E}" srcOrd="1" destOrd="0" presId="urn:microsoft.com/office/officeart/2005/8/layout/hierarchy1"/>
    <dgm:cxn modelId="{AB760042-D180-4EB9-8342-775B43265B32}" type="presParOf" srcId="{DEB96CA0-01AB-4ED3-B94A-545DBC079054}" destId="{A22D55BC-257B-4846-89E0-875130401687}" srcOrd="1" destOrd="0" presId="urn:microsoft.com/office/officeart/2005/8/layout/hierarchy1"/>
    <dgm:cxn modelId="{CCC37581-5B1F-4342-8C20-2CD79A95C1AB}" type="presParOf" srcId="{9B536D76-A812-41B4-B71D-E5FD87C431DB}" destId="{41DBB319-31D9-4C1D-B5B6-F1B8F122FF70}" srcOrd="2" destOrd="0" presId="urn:microsoft.com/office/officeart/2005/8/layout/hierarchy1"/>
    <dgm:cxn modelId="{04D45B9F-C344-4F96-B0F8-4DB8A720E354}" type="presParOf" srcId="{41DBB319-31D9-4C1D-B5B6-F1B8F122FF70}" destId="{035A318B-2909-4787-AEAE-D42CC7FE7836}" srcOrd="0" destOrd="0" presId="urn:microsoft.com/office/officeart/2005/8/layout/hierarchy1"/>
    <dgm:cxn modelId="{44009A50-396E-42ED-A535-2F779AD639FB}" type="presParOf" srcId="{035A318B-2909-4787-AEAE-D42CC7FE7836}" destId="{080567E5-7B98-43C5-ADC0-D0D5FCF8EB49}" srcOrd="0" destOrd="0" presId="urn:microsoft.com/office/officeart/2005/8/layout/hierarchy1"/>
    <dgm:cxn modelId="{05963181-265B-47F2-BCC1-9AE365691BF6}" type="presParOf" srcId="{035A318B-2909-4787-AEAE-D42CC7FE7836}" destId="{3FD89D77-EA15-4394-AFEE-7792E2042A65}" srcOrd="1" destOrd="0" presId="urn:microsoft.com/office/officeart/2005/8/layout/hierarchy1"/>
    <dgm:cxn modelId="{47564DD4-2212-4331-B56A-B29EC80028D1}" type="presParOf" srcId="{41DBB319-31D9-4C1D-B5B6-F1B8F122FF70}" destId="{502B4737-0E69-4DBF-B3BE-70E6F965EE5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3A79C7-2545-4A10-B3D5-591D649BAB8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E00134-66EB-4E51-93E0-B3896295AAD1}">
      <dgm:prSet phldrT="[Text]"/>
      <dgm:spPr/>
      <dgm:t>
        <a:bodyPr/>
        <a:lstStyle/>
        <a:p>
          <a:r>
            <a:rPr lang="en-US" dirty="0"/>
            <a:t>Research Colleges	</a:t>
          </a:r>
        </a:p>
      </dgm:t>
    </dgm:pt>
    <dgm:pt modelId="{E9B01442-A5A6-427C-8F9F-A38F3993C83B}" type="parTrans" cxnId="{DCF0D8A3-4A72-4FAF-8E64-88C22FC27B25}">
      <dgm:prSet/>
      <dgm:spPr/>
      <dgm:t>
        <a:bodyPr/>
        <a:lstStyle/>
        <a:p>
          <a:endParaRPr lang="en-US"/>
        </a:p>
      </dgm:t>
    </dgm:pt>
    <dgm:pt modelId="{25FF3C8B-7706-407E-854A-9A7853F84918}" type="sibTrans" cxnId="{DCF0D8A3-4A72-4FAF-8E64-88C22FC27B25}">
      <dgm:prSet/>
      <dgm:spPr/>
      <dgm:t>
        <a:bodyPr/>
        <a:lstStyle/>
        <a:p>
          <a:endParaRPr lang="en-US"/>
        </a:p>
      </dgm:t>
    </dgm:pt>
    <dgm:pt modelId="{16544752-BCA6-4010-8993-DFD8ED1AED5E}">
      <dgm:prSet phldrT="[Text]"/>
      <dgm:spPr/>
      <dgm:t>
        <a:bodyPr/>
        <a:lstStyle/>
        <a:p>
          <a:r>
            <a:rPr lang="en-US" dirty="0"/>
            <a:t>Gather Financial Information</a:t>
          </a:r>
        </a:p>
      </dgm:t>
    </dgm:pt>
    <dgm:pt modelId="{911C9DDA-1BC4-4D4C-933E-228B2B7D85B0}" type="parTrans" cxnId="{410B1604-781D-4EF3-B979-C02048FD9396}">
      <dgm:prSet/>
      <dgm:spPr/>
      <dgm:t>
        <a:bodyPr/>
        <a:lstStyle/>
        <a:p>
          <a:endParaRPr lang="en-US"/>
        </a:p>
      </dgm:t>
    </dgm:pt>
    <dgm:pt modelId="{D1EFF26A-6C1C-4289-92EA-DB7B492FD15A}" type="sibTrans" cxnId="{410B1604-781D-4EF3-B979-C02048FD9396}">
      <dgm:prSet/>
      <dgm:spPr/>
      <dgm:t>
        <a:bodyPr/>
        <a:lstStyle/>
        <a:p>
          <a:endParaRPr lang="en-US"/>
        </a:p>
      </dgm:t>
    </dgm:pt>
    <dgm:pt modelId="{5A1F69D0-6EE0-4347-90E4-0BD993AE7EE0}">
      <dgm:prSet phldrT="[Text]"/>
      <dgm:spPr/>
      <dgm:t>
        <a:bodyPr/>
        <a:lstStyle/>
        <a:p>
          <a:r>
            <a:rPr lang="en-US" dirty="0"/>
            <a:t>Attend a Community College</a:t>
          </a:r>
        </a:p>
      </dgm:t>
    </dgm:pt>
    <dgm:pt modelId="{2EF0E93A-11BD-47DF-BDDC-779462E9692F}" type="parTrans" cxnId="{F768F1C9-D1B1-4625-9930-ECB3B388881E}">
      <dgm:prSet/>
      <dgm:spPr/>
      <dgm:t>
        <a:bodyPr/>
        <a:lstStyle/>
        <a:p>
          <a:endParaRPr lang="en-US"/>
        </a:p>
      </dgm:t>
    </dgm:pt>
    <dgm:pt modelId="{DEA572DE-8D1E-4664-87E5-09A0B04DBF7A}" type="sibTrans" cxnId="{F768F1C9-D1B1-4625-9930-ECB3B388881E}">
      <dgm:prSet/>
      <dgm:spPr/>
      <dgm:t>
        <a:bodyPr/>
        <a:lstStyle/>
        <a:p>
          <a:endParaRPr lang="en-US"/>
        </a:p>
      </dgm:t>
    </dgm:pt>
    <dgm:pt modelId="{EF1B8FFA-0F28-409B-AB38-A5E69307E186}" type="pres">
      <dgm:prSet presAssocID="{863A79C7-2545-4A10-B3D5-591D649BAB85}" presName="diagram" presStyleCnt="0">
        <dgm:presLayoutVars>
          <dgm:dir/>
          <dgm:resizeHandles val="exact"/>
        </dgm:presLayoutVars>
      </dgm:prSet>
      <dgm:spPr/>
    </dgm:pt>
    <dgm:pt modelId="{4948FB42-9424-4644-A858-005C05317A6A}" type="pres">
      <dgm:prSet presAssocID="{B1E00134-66EB-4E51-93E0-B3896295AAD1}" presName="node" presStyleLbl="node1" presStyleIdx="0" presStyleCnt="3">
        <dgm:presLayoutVars>
          <dgm:bulletEnabled val="1"/>
        </dgm:presLayoutVars>
      </dgm:prSet>
      <dgm:spPr/>
    </dgm:pt>
    <dgm:pt modelId="{3531516D-118F-48B1-B44C-33FA85477652}" type="pres">
      <dgm:prSet presAssocID="{25FF3C8B-7706-407E-854A-9A7853F84918}" presName="sibTrans" presStyleCnt="0"/>
      <dgm:spPr/>
    </dgm:pt>
    <dgm:pt modelId="{FF07FA98-784F-4F29-B26D-68031D7C3FB5}" type="pres">
      <dgm:prSet presAssocID="{16544752-BCA6-4010-8993-DFD8ED1AED5E}" presName="node" presStyleLbl="node1" presStyleIdx="1" presStyleCnt="3">
        <dgm:presLayoutVars>
          <dgm:bulletEnabled val="1"/>
        </dgm:presLayoutVars>
      </dgm:prSet>
      <dgm:spPr/>
    </dgm:pt>
    <dgm:pt modelId="{7E315604-2117-4DB9-8BC2-72E54B2A49DD}" type="pres">
      <dgm:prSet presAssocID="{D1EFF26A-6C1C-4289-92EA-DB7B492FD15A}" presName="sibTrans" presStyleCnt="0"/>
      <dgm:spPr/>
    </dgm:pt>
    <dgm:pt modelId="{1D55A49F-7ED6-46F4-9660-F43097D72F11}" type="pres">
      <dgm:prSet presAssocID="{5A1F69D0-6EE0-4347-90E4-0BD993AE7EE0}" presName="node" presStyleLbl="node1" presStyleIdx="2" presStyleCnt="3">
        <dgm:presLayoutVars>
          <dgm:bulletEnabled val="1"/>
        </dgm:presLayoutVars>
      </dgm:prSet>
      <dgm:spPr/>
    </dgm:pt>
  </dgm:ptLst>
  <dgm:cxnLst>
    <dgm:cxn modelId="{410B1604-781D-4EF3-B979-C02048FD9396}" srcId="{863A79C7-2545-4A10-B3D5-591D649BAB85}" destId="{16544752-BCA6-4010-8993-DFD8ED1AED5E}" srcOrd="1" destOrd="0" parTransId="{911C9DDA-1BC4-4D4C-933E-228B2B7D85B0}" sibTransId="{D1EFF26A-6C1C-4289-92EA-DB7B492FD15A}"/>
    <dgm:cxn modelId="{EBBD9D17-349B-4DDA-A7FE-FC0FD7811404}" type="presOf" srcId="{5A1F69D0-6EE0-4347-90E4-0BD993AE7EE0}" destId="{1D55A49F-7ED6-46F4-9660-F43097D72F11}" srcOrd="0" destOrd="0" presId="urn:microsoft.com/office/officeart/2005/8/layout/default"/>
    <dgm:cxn modelId="{C1B4501A-86F2-40B5-B9F1-6015DC9DFC1D}" type="presOf" srcId="{863A79C7-2545-4A10-B3D5-591D649BAB85}" destId="{EF1B8FFA-0F28-409B-AB38-A5E69307E186}" srcOrd="0" destOrd="0" presId="urn:microsoft.com/office/officeart/2005/8/layout/default"/>
    <dgm:cxn modelId="{800F9850-7BBF-4FC9-A746-9F4C366662DD}" type="presOf" srcId="{16544752-BCA6-4010-8993-DFD8ED1AED5E}" destId="{FF07FA98-784F-4F29-B26D-68031D7C3FB5}" srcOrd="0" destOrd="0" presId="urn:microsoft.com/office/officeart/2005/8/layout/default"/>
    <dgm:cxn modelId="{52247E86-C271-4BE9-8281-1C7DC273B99D}" type="presOf" srcId="{B1E00134-66EB-4E51-93E0-B3896295AAD1}" destId="{4948FB42-9424-4644-A858-005C05317A6A}" srcOrd="0" destOrd="0" presId="urn:microsoft.com/office/officeart/2005/8/layout/default"/>
    <dgm:cxn modelId="{DCF0D8A3-4A72-4FAF-8E64-88C22FC27B25}" srcId="{863A79C7-2545-4A10-B3D5-591D649BAB85}" destId="{B1E00134-66EB-4E51-93E0-B3896295AAD1}" srcOrd="0" destOrd="0" parTransId="{E9B01442-A5A6-427C-8F9F-A38F3993C83B}" sibTransId="{25FF3C8B-7706-407E-854A-9A7853F84918}"/>
    <dgm:cxn modelId="{F768F1C9-D1B1-4625-9930-ECB3B388881E}" srcId="{863A79C7-2545-4A10-B3D5-591D649BAB85}" destId="{5A1F69D0-6EE0-4347-90E4-0BD993AE7EE0}" srcOrd="2" destOrd="0" parTransId="{2EF0E93A-11BD-47DF-BDDC-779462E9692F}" sibTransId="{DEA572DE-8D1E-4664-87E5-09A0B04DBF7A}"/>
    <dgm:cxn modelId="{CC7CF347-96E1-4D10-A4C3-DB6C849EB28C}" type="presParOf" srcId="{EF1B8FFA-0F28-409B-AB38-A5E69307E186}" destId="{4948FB42-9424-4644-A858-005C05317A6A}" srcOrd="0" destOrd="0" presId="urn:microsoft.com/office/officeart/2005/8/layout/default"/>
    <dgm:cxn modelId="{94CA3E27-E443-4EEE-88C8-2E2A509BF90F}" type="presParOf" srcId="{EF1B8FFA-0F28-409B-AB38-A5E69307E186}" destId="{3531516D-118F-48B1-B44C-33FA85477652}" srcOrd="1" destOrd="0" presId="urn:microsoft.com/office/officeart/2005/8/layout/default"/>
    <dgm:cxn modelId="{542AB8DF-5567-48AF-B891-919584F77892}" type="presParOf" srcId="{EF1B8FFA-0F28-409B-AB38-A5E69307E186}" destId="{FF07FA98-784F-4F29-B26D-68031D7C3FB5}" srcOrd="2" destOrd="0" presId="urn:microsoft.com/office/officeart/2005/8/layout/default"/>
    <dgm:cxn modelId="{69F2F633-D85F-4DE1-80CB-5F53C50FCE18}" type="presParOf" srcId="{EF1B8FFA-0F28-409B-AB38-A5E69307E186}" destId="{7E315604-2117-4DB9-8BC2-72E54B2A49DD}" srcOrd="3" destOrd="0" presId="urn:microsoft.com/office/officeart/2005/8/layout/default"/>
    <dgm:cxn modelId="{A68870CE-5158-47AC-B5F7-F5CEB788E1DC}" type="presParOf" srcId="{EF1B8FFA-0F28-409B-AB38-A5E69307E186}" destId="{1D55A49F-7ED6-46F4-9660-F43097D72F1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6A093-DAFC-435D-BB5F-FA816DB12D6F}">
      <dsp:nvSpPr>
        <dsp:cNvPr id="0" name=""/>
        <dsp:cNvSpPr/>
      </dsp:nvSpPr>
      <dsp:spPr>
        <a:xfrm>
          <a:off x="0" y="638187"/>
          <a:ext cx="3043237" cy="1932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shade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E66F58-6CAC-4960-857F-E6A55E5D5E11}">
      <dsp:nvSpPr>
        <dsp:cNvPr id="0" name=""/>
        <dsp:cNvSpPr/>
      </dsp:nvSpPr>
      <dsp:spPr>
        <a:xfrm>
          <a:off x="338137" y="959418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Student loans are increasing every year.</a:t>
          </a:r>
        </a:p>
      </dsp:txBody>
      <dsp:txXfrm>
        <a:off x="394737" y="1016018"/>
        <a:ext cx="2930037" cy="1819255"/>
      </dsp:txXfrm>
    </dsp:sp>
    <dsp:sp modelId="{1A029000-DAEE-4903-B45D-C9903F446974}">
      <dsp:nvSpPr>
        <dsp:cNvPr id="0" name=""/>
        <dsp:cNvSpPr/>
      </dsp:nvSpPr>
      <dsp:spPr>
        <a:xfrm>
          <a:off x="3719512" y="638187"/>
          <a:ext cx="3043237" cy="1932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shade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0C9DA5-7134-4154-9DED-24B37D9B2EEC}">
      <dsp:nvSpPr>
        <dsp:cNvPr id="0" name=""/>
        <dsp:cNvSpPr/>
      </dsp:nvSpPr>
      <dsp:spPr>
        <a:xfrm>
          <a:off x="4057650" y="959418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Debt is increased.</a:t>
          </a:r>
        </a:p>
      </dsp:txBody>
      <dsp:txXfrm>
        <a:off x="4114250" y="1016018"/>
        <a:ext cx="2930037" cy="1819255"/>
      </dsp:txXfrm>
    </dsp:sp>
    <dsp:sp modelId="{013968C4-BEDF-4600-9794-7F2E45D8F102}">
      <dsp:nvSpPr>
        <dsp:cNvPr id="0" name=""/>
        <dsp:cNvSpPr/>
      </dsp:nvSpPr>
      <dsp:spPr>
        <a:xfrm>
          <a:off x="7439025" y="638187"/>
          <a:ext cx="3043237" cy="1932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shade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B1CA2AF-25DB-4AC4-AC00-26B5857E8E72}">
      <dsp:nvSpPr>
        <dsp:cNvPr id="0" name=""/>
        <dsp:cNvSpPr/>
      </dsp:nvSpPr>
      <dsp:spPr>
        <a:xfrm>
          <a:off x="7777162" y="959418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Stress is increased.</a:t>
          </a:r>
        </a:p>
      </dsp:txBody>
      <dsp:txXfrm>
        <a:off x="7833762" y="1016018"/>
        <a:ext cx="2930037" cy="18192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B4125C-8810-4443-B4FD-63912C0647DB}">
      <dsp:nvSpPr>
        <dsp:cNvPr id="0" name=""/>
        <dsp:cNvSpPr/>
      </dsp:nvSpPr>
      <dsp:spPr>
        <a:xfrm>
          <a:off x="0" y="43222"/>
          <a:ext cx="6290226" cy="12712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Students work more hours.</a:t>
          </a:r>
        </a:p>
      </dsp:txBody>
      <dsp:txXfrm>
        <a:off x="62055" y="105277"/>
        <a:ext cx="6166116" cy="1147095"/>
      </dsp:txXfrm>
    </dsp:sp>
    <dsp:sp modelId="{88C3D58B-8B55-4F32-BA8F-117570A7E204}">
      <dsp:nvSpPr>
        <dsp:cNvPr id="0" name=""/>
        <dsp:cNvSpPr/>
      </dsp:nvSpPr>
      <dsp:spPr>
        <a:xfrm>
          <a:off x="0" y="1406587"/>
          <a:ext cx="6290226" cy="12712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Students engage in negative behaviors.</a:t>
          </a:r>
        </a:p>
      </dsp:txBody>
      <dsp:txXfrm>
        <a:off x="62055" y="1468642"/>
        <a:ext cx="6166116" cy="1147095"/>
      </dsp:txXfrm>
    </dsp:sp>
    <dsp:sp modelId="{03FDBDDA-8E65-4541-8472-B7CDEC3D4981}">
      <dsp:nvSpPr>
        <dsp:cNvPr id="0" name=""/>
        <dsp:cNvSpPr/>
      </dsp:nvSpPr>
      <dsp:spPr>
        <a:xfrm>
          <a:off x="0" y="2769952"/>
          <a:ext cx="6290226" cy="12712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Students have psychological issues.</a:t>
          </a:r>
        </a:p>
      </dsp:txBody>
      <dsp:txXfrm>
        <a:off x="62055" y="2832007"/>
        <a:ext cx="6166116" cy="1147095"/>
      </dsp:txXfrm>
    </dsp:sp>
    <dsp:sp modelId="{05A98F66-5DB5-49A8-9875-E20F79944054}">
      <dsp:nvSpPr>
        <dsp:cNvPr id="0" name=""/>
        <dsp:cNvSpPr/>
      </dsp:nvSpPr>
      <dsp:spPr>
        <a:xfrm>
          <a:off x="0" y="4133317"/>
          <a:ext cx="6290226" cy="12712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9000"/>
                <a:alpha val="100000"/>
                <a:satMod val="109000"/>
                <a:lumMod val="110000"/>
              </a:schemeClr>
            </a:gs>
            <a:gs pos="52000">
              <a:schemeClr val="lt1">
                <a:hueOff val="0"/>
                <a:satOff val="0"/>
                <a:lumOff val="0"/>
                <a:alphaOff val="0"/>
                <a:tint val="74000"/>
                <a:satMod val="10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8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Health issues are increased.</a:t>
          </a:r>
        </a:p>
      </dsp:txBody>
      <dsp:txXfrm>
        <a:off x="62055" y="4195372"/>
        <a:ext cx="6166116" cy="1147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CB498-3F0F-4216-A79F-E367961E16AA}">
      <dsp:nvSpPr>
        <dsp:cNvPr id="0" name=""/>
        <dsp:cNvSpPr/>
      </dsp:nvSpPr>
      <dsp:spPr>
        <a:xfrm>
          <a:off x="0" y="638187"/>
          <a:ext cx="3043237" cy="19324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E8E34-88BE-4507-B643-269DC8CDDC81}">
      <dsp:nvSpPr>
        <dsp:cNvPr id="0" name=""/>
        <dsp:cNvSpPr/>
      </dsp:nvSpPr>
      <dsp:spPr>
        <a:xfrm>
          <a:off x="338137" y="959418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Counseling</a:t>
          </a:r>
        </a:p>
      </dsp:txBody>
      <dsp:txXfrm>
        <a:off x="394737" y="1016018"/>
        <a:ext cx="2930037" cy="1819255"/>
      </dsp:txXfrm>
    </dsp:sp>
    <dsp:sp modelId="{F05C339E-2D08-4F94-B012-61402245607E}">
      <dsp:nvSpPr>
        <dsp:cNvPr id="0" name=""/>
        <dsp:cNvSpPr/>
      </dsp:nvSpPr>
      <dsp:spPr>
        <a:xfrm>
          <a:off x="3719512" y="638187"/>
          <a:ext cx="3043237" cy="19324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E5168-3F29-4F34-8EB3-744527004C8E}">
      <dsp:nvSpPr>
        <dsp:cNvPr id="0" name=""/>
        <dsp:cNvSpPr/>
      </dsp:nvSpPr>
      <dsp:spPr>
        <a:xfrm>
          <a:off x="4057650" y="959418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Financial Therapy</a:t>
          </a:r>
        </a:p>
      </dsp:txBody>
      <dsp:txXfrm>
        <a:off x="4114250" y="1016018"/>
        <a:ext cx="2930037" cy="1819255"/>
      </dsp:txXfrm>
    </dsp:sp>
    <dsp:sp modelId="{080567E5-7B98-43C5-ADC0-D0D5FCF8EB49}">
      <dsp:nvSpPr>
        <dsp:cNvPr id="0" name=""/>
        <dsp:cNvSpPr/>
      </dsp:nvSpPr>
      <dsp:spPr>
        <a:xfrm>
          <a:off x="7439025" y="638187"/>
          <a:ext cx="3043237" cy="19324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89D77-EA15-4394-AFEE-7792E2042A65}">
      <dsp:nvSpPr>
        <dsp:cNvPr id="0" name=""/>
        <dsp:cNvSpPr/>
      </dsp:nvSpPr>
      <dsp:spPr>
        <a:xfrm>
          <a:off x="7777162" y="959418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Money Management</a:t>
          </a:r>
        </a:p>
      </dsp:txBody>
      <dsp:txXfrm>
        <a:off x="7833762" y="1016018"/>
        <a:ext cx="2930037" cy="18192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8FB42-9424-4644-A858-005C05317A6A}">
      <dsp:nvSpPr>
        <dsp:cNvPr id="0" name=""/>
        <dsp:cNvSpPr/>
      </dsp:nvSpPr>
      <dsp:spPr>
        <a:xfrm>
          <a:off x="584398" y="727"/>
          <a:ext cx="3313906" cy="1988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Research Colleges	</a:t>
          </a:r>
        </a:p>
      </dsp:txBody>
      <dsp:txXfrm>
        <a:off x="584398" y="727"/>
        <a:ext cx="3313906" cy="1988343"/>
      </dsp:txXfrm>
    </dsp:sp>
    <dsp:sp modelId="{FF07FA98-784F-4F29-B26D-68031D7C3FB5}">
      <dsp:nvSpPr>
        <dsp:cNvPr id="0" name=""/>
        <dsp:cNvSpPr/>
      </dsp:nvSpPr>
      <dsp:spPr>
        <a:xfrm>
          <a:off x="4229695" y="727"/>
          <a:ext cx="3313906" cy="1988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Gather Financial Information</a:t>
          </a:r>
        </a:p>
      </dsp:txBody>
      <dsp:txXfrm>
        <a:off x="4229695" y="727"/>
        <a:ext cx="3313906" cy="1988343"/>
      </dsp:txXfrm>
    </dsp:sp>
    <dsp:sp modelId="{1D55A49F-7ED6-46F4-9660-F43097D72F11}">
      <dsp:nvSpPr>
        <dsp:cNvPr id="0" name=""/>
        <dsp:cNvSpPr/>
      </dsp:nvSpPr>
      <dsp:spPr>
        <a:xfrm>
          <a:off x="2407046" y="2320461"/>
          <a:ext cx="3313906" cy="1988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Attend a Community College</a:t>
          </a:r>
        </a:p>
      </dsp:txBody>
      <dsp:txXfrm>
        <a:off x="2407046" y="2320461"/>
        <a:ext cx="3313906" cy="1988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llahasseemediagroup.com/solutions/" TargetMode="External"/><Relationship Id="rId2" Type="http://schemas.openxmlformats.org/officeDocument/2006/relationships/hyperlink" Target="http://www.golfwrx.com/378104/helping-you-make-the-decision-of-a-lifetime-where-should-i-play-college-golf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61FE6-D13C-4700-99FE-318126108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how affordability and the rising costs of universities can affect a student’s academic performance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D8E55-FC47-47F0-A57D-64F19198A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502507"/>
          </a:xfrm>
        </p:spPr>
        <p:txBody>
          <a:bodyPr>
            <a:normAutofit/>
          </a:bodyPr>
          <a:lstStyle/>
          <a:p>
            <a:r>
              <a:rPr lang="en-US" dirty="0"/>
              <a:t>By: Heather Jurgensen</a:t>
            </a:r>
          </a:p>
          <a:p>
            <a:r>
              <a:rPr lang="en-US" dirty="0"/>
              <a:t>ENGL 327W</a:t>
            </a:r>
          </a:p>
          <a:p>
            <a:r>
              <a:rPr lang="en-US" dirty="0"/>
              <a:t>Professor Rafferty</a:t>
            </a:r>
          </a:p>
        </p:txBody>
      </p:sp>
    </p:spTree>
    <p:extLst>
      <p:ext uri="{BB962C8B-B14F-4D97-AF65-F5344CB8AC3E}">
        <p14:creationId xmlns:p14="http://schemas.microsoft.com/office/powerpoint/2010/main" val="173064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2B689-5DCE-40AB-A17A-75B2CA4B0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Problem: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0497F-C9BF-42C5-A154-8ED58CEDB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does the rising costs of college universities affect academic performance?</a:t>
            </a:r>
          </a:p>
          <a:p>
            <a:r>
              <a:rPr lang="en-US" sz="3600" dirty="0"/>
              <a:t>How does finances impact </a:t>
            </a:r>
          </a:p>
          <a:p>
            <a:pPr marL="0" indent="0">
              <a:buNone/>
            </a:pPr>
            <a:r>
              <a:rPr lang="en-US" sz="3600" dirty="0"/>
              <a:t>stress?</a:t>
            </a:r>
          </a:p>
          <a:p>
            <a:r>
              <a:rPr lang="en-US" sz="3600" dirty="0"/>
              <a:t>What are solutions to the </a:t>
            </a:r>
          </a:p>
          <a:p>
            <a:pPr marL="0" indent="0">
              <a:buNone/>
            </a:pPr>
            <a:r>
              <a:rPr lang="en-US" sz="3600" dirty="0"/>
              <a:t>problem?</a:t>
            </a:r>
          </a:p>
        </p:txBody>
      </p:sp>
      <p:pic>
        <p:nvPicPr>
          <p:cNvPr id="5" name="Picture 4" descr="A picture containing indoor, floor, wall, table&#10;&#10;Description generated with high confidence">
            <a:extLst>
              <a:ext uri="{FF2B5EF4-FFF2-40B4-BE49-F238E27FC236}">
                <a16:creationId xmlns:a16="http://schemas.microsoft.com/office/drawing/2014/main" id="{F0C3FC2B-BBD6-4DF0-AEBD-2C24884B9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3323288"/>
            <a:ext cx="40005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54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A6BC4-185E-4C1F-B423-33B124C8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676678"/>
          </a:xfrm>
        </p:spPr>
        <p:txBody>
          <a:bodyPr>
            <a:noAutofit/>
          </a:bodyPr>
          <a:lstStyle/>
          <a:p>
            <a:pPr algn="l"/>
            <a:r>
              <a:rPr lang="en-US"/>
              <a:t>How does the rising costs of college universities affect academic performance?</a:t>
            </a:r>
            <a:br>
              <a:rPr lang="en-US" sz="2800"/>
            </a:br>
            <a:endParaRPr lang="en-US" sz="2800" dirty="0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C149D124-5DC6-470E-B965-088A635A6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602291"/>
              </p:ext>
            </p:extLst>
          </p:nvPr>
        </p:nvGraphicFramePr>
        <p:xfrm>
          <a:off x="685800" y="2441051"/>
          <a:ext cx="10820400" cy="353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6B173A0-722E-4BB3-AF41-AE8933F9DF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025" y="559667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8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ounded Rectangle 14">
            <a:extLst>
              <a:ext uri="{FF2B5EF4-FFF2-40B4-BE49-F238E27FC236}">
                <a16:creationId xmlns:a16="http://schemas.microsoft.com/office/drawing/2014/main" id="{843DD86A-8FAA-443F-9211-42A2AE8A79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A13AAE-18EB-4BDF-BAF7-F2F97B8D00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picture containing indoor, sitting&#10;&#10;Description generated with high confidence">
            <a:extLst>
              <a:ext uri="{FF2B5EF4-FFF2-40B4-BE49-F238E27FC236}">
                <a16:creationId xmlns:a16="http://schemas.microsoft.com/office/drawing/2014/main" id="{0F5C1B21-B0DB-4206-99EE-C13D67038B9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16" name="Picture 15" descr="A picture containing sitting&#10;&#10;Description generated with high confidence">
            <a:extLst>
              <a:ext uri="{FF2B5EF4-FFF2-40B4-BE49-F238E27FC236}">
                <a16:creationId xmlns:a16="http://schemas.microsoft.com/office/drawing/2014/main" id="{49261589-06E9-4B7C-A8F1-26648507B7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194FCA-87B0-41BD-9A77-B20FACD2B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does finances impact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stress?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86C6E3-2D0B-4CBC-8185-5273E3192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629854"/>
              </p:ext>
            </p:extLst>
          </p:nvPr>
        </p:nvGraphicFramePr>
        <p:xfrm>
          <a:off x="5279472" y="746125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65112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D0CD-3AF8-4394-A839-6B61FB426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Solutions: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B80EE-6A6A-44DE-9E38-584F7FD9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 is important for students to reduce expenses, increase income, improve management skills, reduce borrowing money, and employ psychological means to reduce or avoid stress, and seeking help (Heckman, S., Lim, H., &amp; Montalto, C. (2014).</a:t>
            </a:r>
          </a:p>
          <a:p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FB1E89-77D0-4676-BA4A-C20376258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812" y="4307969"/>
            <a:ext cx="22383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9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54CD3-10BA-4F38-94CD-F09FFDB7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Resources: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2E100E-5C23-4DA2-808D-419B64AE3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052786"/>
              </p:ext>
            </p:extLst>
          </p:nvPr>
        </p:nvGraphicFramePr>
        <p:xfrm>
          <a:off x="685800" y="2441051"/>
          <a:ext cx="10820400" cy="353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46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F5E9-CE03-480A-8301-B8D5D4A0F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Prepare: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B96D80E-6CB4-4557-838D-16212F254D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5967200"/>
              </p:ext>
            </p:extLst>
          </p:nvPr>
        </p:nvGraphicFramePr>
        <p:xfrm>
          <a:off x="2032000" y="1828800"/>
          <a:ext cx="8128000" cy="4309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2637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B3623-33DD-45BD-8EF1-8792E6C7A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Resources for Images: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A560-9DA9-4A51-956C-94EED4E6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http://blog.conqueryourdebt.org/2013/03/12/top-five-tips-for-repaying-student-loans/student-loan-cap-and-money-banner/</a:t>
            </a:r>
          </a:p>
          <a:p>
            <a:r>
              <a:rPr lang="en-US" dirty="0">
                <a:hlinkClick r:id="rId2"/>
              </a:rPr>
              <a:t>http://www.golfwrx.com/378104/helping-you-make-the-decision-of-a-lifetime-where-should-i-play-college-golf/</a:t>
            </a:r>
            <a:endParaRPr lang="en-US" dirty="0"/>
          </a:p>
          <a:p>
            <a:r>
              <a:rPr lang="en-US" dirty="0">
                <a:hlinkClick r:id="rId3"/>
              </a:rPr>
              <a:t>http://www.tallahasseemediagroup.com/solutions/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283AB7-A051-48B3-B08E-703125F45196}"/>
              </a:ext>
            </a:extLst>
          </p:cNvPr>
          <p:cNvSpPr txBox="1"/>
          <p:nvPr/>
        </p:nvSpPr>
        <p:spPr>
          <a:xfrm>
            <a:off x="3520440" y="2857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8415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435</TotalTime>
  <Words>211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how affordability and the rising costs of universities can affect a student’s academic performance </vt:lpstr>
      <vt:lpstr>Problem:</vt:lpstr>
      <vt:lpstr>How does the rising costs of college universities affect academic performance? </vt:lpstr>
      <vt:lpstr>How does finances impact  stress? </vt:lpstr>
      <vt:lpstr>Solutions:</vt:lpstr>
      <vt:lpstr>Resources:</vt:lpstr>
      <vt:lpstr>Prepare:</vt:lpstr>
      <vt:lpstr>Resources for Images: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affordability and the rising costs of universities can affect a student’s academic performance </dc:title>
  <dc:creator>Heather Whitlock</dc:creator>
  <cp:lastModifiedBy>Heather Whitlock</cp:lastModifiedBy>
  <cp:revision>12</cp:revision>
  <dcterms:created xsi:type="dcterms:W3CDTF">2018-04-19T17:31:44Z</dcterms:created>
  <dcterms:modified xsi:type="dcterms:W3CDTF">2018-04-20T00:47:19Z</dcterms:modified>
</cp:coreProperties>
</file>